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61" r:id="rId2"/>
    <p:sldId id="365" r:id="rId3"/>
    <p:sldId id="373" r:id="rId4"/>
    <p:sldId id="2134805741" r:id="rId5"/>
    <p:sldId id="2783" r:id="rId6"/>
    <p:sldId id="2134805735" r:id="rId7"/>
    <p:sldId id="2134805736" r:id="rId8"/>
    <p:sldId id="2134805737" r:id="rId9"/>
    <p:sldId id="2134805738" r:id="rId10"/>
    <p:sldId id="2134805739" r:id="rId11"/>
    <p:sldId id="2758" r:id="rId12"/>
    <p:sldId id="2759" r:id="rId13"/>
    <p:sldId id="2760" r:id="rId14"/>
    <p:sldId id="2761" r:id="rId15"/>
    <p:sldId id="2134805742" r:id="rId16"/>
    <p:sldId id="522" r:id="rId17"/>
    <p:sldId id="2737" r:id="rId18"/>
    <p:sldId id="2750" r:id="rId19"/>
    <p:sldId id="2776" r:id="rId20"/>
    <p:sldId id="2762" r:id="rId21"/>
    <p:sldId id="2782" r:id="rId22"/>
    <p:sldId id="2781" r:id="rId23"/>
    <p:sldId id="2766" r:id="rId24"/>
    <p:sldId id="2780" r:id="rId25"/>
    <p:sldId id="2757" r:id="rId26"/>
    <p:sldId id="2753" r:id="rId27"/>
    <p:sldId id="2763" r:id="rId28"/>
    <p:sldId id="2741" r:id="rId29"/>
    <p:sldId id="2769" r:id="rId30"/>
    <p:sldId id="2770" r:id="rId31"/>
    <p:sldId id="2134805746" r:id="rId32"/>
    <p:sldId id="2778" r:id="rId33"/>
    <p:sldId id="2777" r:id="rId34"/>
    <p:sldId id="2779" r:id="rId35"/>
    <p:sldId id="2743" r:id="rId36"/>
    <p:sldId id="2742" r:id="rId37"/>
    <p:sldId id="2745" r:id="rId38"/>
    <p:sldId id="2754" r:id="rId39"/>
    <p:sldId id="2752" r:id="rId40"/>
    <p:sldId id="2134805744" r:id="rId41"/>
    <p:sldId id="2134805743" r:id="rId42"/>
    <p:sldId id="2134805740" r:id="rId43"/>
    <p:sldId id="607" r:id="rId44"/>
    <p:sldId id="2764" r:id="rId45"/>
    <p:sldId id="524" r:id="rId46"/>
    <p:sldId id="529" r:id="rId47"/>
    <p:sldId id="526" r:id="rId48"/>
    <p:sldId id="2751" r:id="rId49"/>
    <p:sldId id="2744" r:id="rId50"/>
    <p:sldId id="2771" r:id="rId51"/>
    <p:sldId id="2772" r:id="rId52"/>
    <p:sldId id="2773" r:id="rId53"/>
    <p:sldId id="2774" r:id="rId54"/>
    <p:sldId id="2775" r:id="rId55"/>
    <p:sldId id="2735" r:id="rId56"/>
    <p:sldId id="370" r:id="rId57"/>
  </p:sldIdLst>
  <p:sldSz cx="18288000" cy="10287000"/>
  <p:notesSz cx="6858000" cy="9144000"/>
  <p:defaultTex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PROD" id="{A0A39930-9389-486F-8137-731B95C0EEC4}">
          <p14:sldIdLst>
            <p14:sldId id="361"/>
            <p14:sldId id="365"/>
            <p14:sldId id="373"/>
            <p14:sldId id="2134805741"/>
            <p14:sldId id="2783"/>
            <p14:sldId id="2134805735"/>
            <p14:sldId id="2134805736"/>
            <p14:sldId id="2134805737"/>
            <p14:sldId id="2134805738"/>
            <p14:sldId id="2134805739"/>
            <p14:sldId id="2758"/>
            <p14:sldId id="2759"/>
            <p14:sldId id="2760"/>
            <p14:sldId id="2761"/>
            <p14:sldId id="2134805742"/>
            <p14:sldId id="522"/>
            <p14:sldId id="2737"/>
            <p14:sldId id="2750"/>
            <p14:sldId id="2776"/>
            <p14:sldId id="2762"/>
            <p14:sldId id="2782"/>
            <p14:sldId id="2781"/>
            <p14:sldId id="2766"/>
            <p14:sldId id="2780"/>
            <p14:sldId id="2757"/>
            <p14:sldId id="2753"/>
            <p14:sldId id="2763"/>
            <p14:sldId id="2741"/>
            <p14:sldId id="2769"/>
            <p14:sldId id="2770"/>
            <p14:sldId id="2134805746"/>
            <p14:sldId id="2778"/>
            <p14:sldId id="2777"/>
            <p14:sldId id="2779"/>
            <p14:sldId id="2743"/>
            <p14:sldId id="2742"/>
            <p14:sldId id="2745"/>
            <p14:sldId id="2754"/>
            <p14:sldId id="2752"/>
            <p14:sldId id="2134805744"/>
            <p14:sldId id="2134805743"/>
            <p14:sldId id="2134805740"/>
            <p14:sldId id="607"/>
            <p14:sldId id="2764"/>
            <p14:sldId id="524"/>
            <p14:sldId id="529"/>
            <p14:sldId id="526"/>
            <p14:sldId id="2751"/>
            <p14:sldId id="2744"/>
            <p14:sldId id="2771"/>
            <p14:sldId id="2772"/>
            <p14:sldId id="2773"/>
            <p14:sldId id="2774"/>
            <p14:sldId id="2775"/>
            <p14:sldId id="2735"/>
            <p14:sldId id="37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2990"/>
    <a:srgbClr val="D9D9D9"/>
    <a:srgbClr val="691B3A"/>
    <a:srgbClr val="7D2345"/>
    <a:srgbClr val="A62E5C"/>
    <a:srgbClr val="638A27"/>
    <a:srgbClr val="77A032"/>
    <a:srgbClr val="9BC850"/>
    <a:srgbClr val="4D447E"/>
    <a:srgbClr val="675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8861" autoAdjust="0"/>
    <p:restoredTop sz="96005" autoAdjust="0"/>
  </p:normalViewPr>
  <p:slideViewPr>
    <p:cSldViewPr snapToGrid="0" snapToObjects="1">
      <p:cViewPr varScale="1">
        <p:scale>
          <a:sx n="79" d="100"/>
          <a:sy n="79" d="100"/>
        </p:scale>
        <p:origin x="108" y="120"/>
      </p:cViewPr>
      <p:guideLst/>
    </p:cSldViewPr>
  </p:slideViewPr>
  <p:notesTextViewPr>
    <p:cViewPr>
      <p:scale>
        <a:sx n="1" d="1"/>
        <a:sy n="1" d="1"/>
      </p:scale>
      <p:origin x="0" y="0"/>
    </p:cViewPr>
  </p:notesTextViewPr>
  <p:sorterViewPr>
    <p:cViewPr varScale="1">
      <p:scale>
        <a:sx n="1" d="1"/>
        <a:sy n="1" d="1"/>
      </p:scale>
      <p:origin x="0" y="-10536"/>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Parameters (billions)</c:v>
                </c:pt>
              </c:strCache>
            </c:strRef>
          </c:tx>
          <c:spPr>
            <a:solidFill>
              <a:schemeClr val="accent1"/>
            </a:solidFill>
            <a:ln>
              <a:noFill/>
            </a:ln>
            <a:effectLst/>
            <a:sp3d/>
          </c:spPr>
          <c:invertIfNegative val="0"/>
          <c:cat>
            <c:strRef>
              <c:f>Sheet1!$A$2:$A$5</c:f>
              <c:strCache>
                <c:ptCount val="4"/>
                <c:pt idx="0">
                  <c:v>Ada</c:v>
                </c:pt>
                <c:pt idx="1">
                  <c:v>Babbage</c:v>
                </c:pt>
                <c:pt idx="2">
                  <c:v>Curie</c:v>
                </c:pt>
                <c:pt idx="3">
                  <c:v>Davinci</c:v>
                </c:pt>
              </c:strCache>
            </c:strRef>
          </c:cat>
          <c:val>
            <c:numRef>
              <c:f>Sheet1!$B$2:$B$5</c:f>
              <c:numCache>
                <c:formatCode>General</c:formatCode>
                <c:ptCount val="4"/>
                <c:pt idx="0">
                  <c:v>2.7</c:v>
                </c:pt>
                <c:pt idx="1">
                  <c:v>6.7</c:v>
                </c:pt>
                <c:pt idx="2">
                  <c:v>13</c:v>
                </c:pt>
                <c:pt idx="3">
                  <c:v>175</c:v>
                </c:pt>
              </c:numCache>
            </c:numRef>
          </c:val>
          <c:extLst>
            <c:ext xmlns:c16="http://schemas.microsoft.com/office/drawing/2014/chart" uri="{C3380CC4-5D6E-409C-BE32-E72D297353CC}">
              <c16:uniqueId val="{00000000-0D04-4189-A8F9-F7F9CED16118}"/>
            </c:ext>
          </c:extLst>
        </c:ser>
        <c:dLbls>
          <c:showLegendKey val="0"/>
          <c:showVal val="0"/>
          <c:showCatName val="0"/>
          <c:showSerName val="0"/>
          <c:showPercent val="0"/>
          <c:showBubbleSize val="0"/>
        </c:dLbls>
        <c:gapWidth val="150"/>
        <c:shape val="box"/>
        <c:axId val="1829864863"/>
        <c:axId val="1829865823"/>
        <c:axId val="0"/>
      </c:bar3DChart>
      <c:catAx>
        <c:axId val="182986486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crossAx val="1829865823"/>
        <c:crosses val="autoZero"/>
        <c:auto val="1"/>
        <c:lblAlgn val="ctr"/>
        <c:lblOffset val="100"/>
        <c:noMultiLvlLbl val="0"/>
      </c:catAx>
      <c:valAx>
        <c:axId val="18298658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4863"/>
        <c:crosses val="autoZero"/>
        <c:crossBetween val="between"/>
      </c:valAx>
      <c:spPr>
        <a:noFill/>
        <a:ln>
          <a:noFill/>
        </a:ln>
        <a:effectLst/>
      </c:spPr>
    </c:plotArea>
    <c:legend>
      <c:legendPos val="b"/>
      <c:layout>
        <c:manualLayout>
          <c:xMode val="edge"/>
          <c:yMode val="edge"/>
          <c:x val="0.3722995261321948"/>
          <c:y val="3.3727798928674273E-2"/>
          <c:w val="0.25051893828453847"/>
          <c:h val="5.5242753410419919E-2"/>
        </c:manualLayout>
      </c:layout>
      <c:overlay val="0"/>
      <c:spPr>
        <a:noFill/>
        <a:ln>
          <a:noFill/>
        </a:ln>
        <a:effectLst/>
      </c:spPr>
      <c:txPr>
        <a:bodyPr rot="0" spcFirstLastPara="1" vertOverflow="ellipsis" vert="horz" wrap="square" anchor="ctr" anchorCtr="1"/>
        <a:lstStyle/>
        <a:p>
          <a:pPr>
            <a:defRPr sz="2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Max Token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GPT-3</c:v>
                </c:pt>
                <c:pt idx="1">
                  <c:v>GPT-4</c:v>
                </c:pt>
                <c:pt idx="2">
                  <c:v>GPT-4 Extended</c:v>
                </c:pt>
              </c:strCache>
            </c:strRef>
          </c:cat>
          <c:val>
            <c:numRef>
              <c:f>Sheet1!$B$2:$B$4</c:f>
              <c:numCache>
                <c:formatCode>General</c:formatCode>
                <c:ptCount val="3"/>
                <c:pt idx="0">
                  <c:v>4000</c:v>
                </c:pt>
                <c:pt idx="1">
                  <c:v>8000</c:v>
                </c:pt>
                <c:pt idx="2">
                  <c:v>32000</c:v>
                </c:pt>
              </c:numCache>
            </c:numRef>
          </c:val>
          <c:extLst>
            <c:ext xmlns:c16="http://schemas.microsoft.com/office/drawing/2014/chart" uri="{C3380CC4-5D6E-409C-BE32-E72D297353CC}">
              <c16:uniqueId val="{00000000-19B0-4CB8-88F9-7E4E176303EA}"/>
            </c:ext>
          </c:extLst>
        </c:ser>
        <c:dLbls>
          <c:showLegendKey val="0"/>
          <c:showVal val="0"/>
          <c:showCatName val="0"/>
          <c:showSerName val="0"/>
          <c:showPercent val="0"/>
          <c:showBubbleSize val="0"/>
        </c:dLbls>
        <c:gapWidth val="182"/>
        <c:axId val="1829862943"/>
        <c:axId val="1829863423"/>
      </c:barChart>
      <c:catAx>
        <c:axId val="18298629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3423"/>
        <c:crosses val="autoZero"/>
        <c:auto val="1"/>
        <c:lblAlgn val="ctr"/>
        <c:lblOffset val="100"/>
        <c:noMultiLvlLbl val="0"/>
      </c:catAx>
      <c:valAx>
        <c:axId val="18298634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98629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FA1C9-036A-CF44-B360-699BF644EE98}" type="datetimeFigureOut">
              <a:t>Thu, 8/24/2023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12E8BE-4BBE-8A43-8656-E20BBFF5E8C9}" type="slidenum">
              <a:t>‹#›</a:t>
            </a:fld>
            <a:endParaRPr lang="en-US"/>
          </a:p>
        </p:txBody>
      </p:sp>
    </p:spTree>
    <p:extLst>
      <p:ext uri="{BB962C8B-B14F-4D97-AF65-F5344CB8AC3E}">
        <p14:creationId xmlns:p14="http://schemas.microsoft.com/office/powerpoint/2010/main" val="16668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12E8BE-4BBE-8A43-8656-E20BBFF5E8C9}" type="slidenum">
              <a:rPr lang="en-US" smtClean="0"/>
              <a:t>2</a:t>
            </a:fld>
            <a:endParaRPr lang="en-US"/>
          </a:p>
        </p:txBody>
      </p:sp>
    </p:spTree>
    <p:extLst>
      <p:ext uri="{BB962C8B-B14F-4D97-AF65-F5344CB8AC3E}">
        <p14:creationId xmlns:p14="http://schemas.microsoft.com/office/powerpoint/2010/main" val="464059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cxnSp>
        <p:nvCxnSpPr>
          <p:cNvPr id="11" name="Straight Connector 10"/>
          <p:cNvCxnSpPr/>
          <p:nvPr userDrawn="1"/>
        </p:nvCxnSpPr>
        <p:spPr>
          <a:xfrm>
            <a:off x="1092820" y="4539550"/>
            <a:ext cx="16066008"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12" name="Text Placeholder 4"/>
          <p:cNvSpPr>
            <a:spLocks noGrp="1"/>
          </p:cNvSpPr>
          <p:nvPr>
            <p:ph type="body" sz="quarter" idx="10" hasCustomPrompt="1"/>
          </p:nvPr>
        </p:nvSpPr>
        <p:spPr>
          <a:xfrm>
            <a:off x="1396137" y="798427"/>
            <a:ext cx="15397600" cy="3517042"/>
          </a:xfrm>
          <a:prstGeom prst="rect">
            <a:avLst/>
          </a:prstGeom>
        </p:spPr>
        <p:txBody>
          <a:bodyPr lIns="91440" rIns="91440" anchor="b">
            <a:noAutofit/>
          </a:bodyPr>
          <a:lstStyle>
            <a:lvl1pPr marL="0" indent="0">
              <a:buNone/>
              <a:defRPr sz="6800" spc="0" baseline="0">
                <a:latin typeface="+mj-lt"/>
              </a:defRPr>
            </a:lvl1pPr>
          </a:lstStyle>
          <a:p>
            <a:pPr lvl="0"/>
            <a:r>
              <a:rPr lang="en-US"/>
              <a:t>Title of Course in Title Case</a:t>
            </a:r>
          </a:p>
        </p:txBody>
      </p:sp>
      <p:sp>
        <p:nvSpPr>
          <p:cNvPr id="13" name="Text Placeholder 6"/>
          <p:cNvSpPr>
            <a:spLocks noGrp="1"/>
          </p:cNvSpPr>
          <p:nvPr>
            <p:ph type="body" sz="quarter" idx="11" hasCustomPrompt="1"/>
          </p:nvPr>
        </p:nvSpPr>
        <p:spPr>
          <a:xfrm>
            <a:off x="1463043" y="4778926"/>
            <a:ext cx="15330694" cy="824686"/>
          </a:xfrm>
          <a:prstGeom prst="rect">
            <a:avLst/>
          </a:prstGeom>
        </p:spPr>
        <p:txBody>
          <a:bodyPr lIns="91440" anchor="t">
            <a:noAutofit/>
          </a:bodyPr>
          <a:lstStyle>
            <a:lvl1pPr marL="0" indent="0">
              <a:buNone/>
              <a:defRPr sz="4500" spc="0" baseline="0">
                <a:latin typeface="+mj-lt"/>
              </a:defRPr>
            </a:lvl1pPr>
          </a:lstStyle>
          <a:p>
            <a:pPr lvl="0"/>
            <a:r>
              <a:rPr lang="en-US"/>
              <a:t>Module Two Title in Title Case</a:t>
            </a:r>
          </a:p>
        </p:txBody>
      </p:sp>
      <p:sp>
        <p:nvSpPr>
          <p:cNvPr id="14" name="Text Placeholder 16"/>
          <p:cNvSpPr>
            <a:spLocks noGrp="1"/>
          </p:cNvSpPr>
          <p:nvPr>
            <p:ph type="body" sz="quarter" idx="12" hasCustomPrompt="1"/>
          </p:nvPr>
        </p:nvSpPr>
        <p:spPr>
          <a:xfrm>
            <a:off x="4693921" y="6914604"/>
            <a:ext cx="9579639" cy="608980"/>
          </a:xfrm>
          <a:prstGeom prst="rect">
            <a:avLst/>
          </a:prstGeom>
        </p:spPr>
        <p:txBody>
          <a:bodyPr lIns="91440" tIns="45720" rIns="91440" anchor="t">
            <a:noAutofit/>
          </a:bodyPr>
          <a:lstStyle>
            <a:lvl1pPr marL="0" indent="0">
              <a:buNone/>
              <a:defRPr sz="3600" b="0" i="0" spc="0">
                <a:solidFill>
                  <a:schemeClr val="accent1"/>
                </a:solidFill>
                <a:latin typeface="+mn-lt"/>
                <a:ea typeface="PS TT Commons Light" charset="0"/>
                <a:cs typeface="PS TT Commons Light" charset="0"/>
              </a:defRPr>
            </a:lvl1pPr>
          </a:lstStyle>
          <a:p>
            <a:pPr lvl="0"/>
            <a:r>
              <a:rPr lang="en-US"/>
              <a:t>Author Name</a:t>
            </a:r>
          </a:p>
        </p:txBody>
      </p:sp>
      <p:sp>
        <p:nvSpPr>
          <p:cNvPr id="15" name="Text Placeholder 18"/>
          <p:cNvSpPr>
            <a:spLocks noGrp="1"/>
          </p:cNvSpPr>
          <p:nvPr>
            <p:ph type="body" sz="quarter" idx="13" hasCustomPrompt="1"/>
          </p:nvPr>
        </p:nvSpPr>
        <p:spPr>
          <a:xfrm>
            <a:off x="4693922" y="7523584"/>
            <a:ext cx="9579637" cy="683713"/>
          </a:xfrm>
          <a:prstGeom prst="rect">
            <a:avLst/>
          </a:prstGeom>
        </p:spPr>
        <p:txBody>
          <a:bodyPr lIns="91440" tIns="45720" anchor="t">
            <a:noAutofit/>
          </a:bodyPr>
          <a:lstStyle>
            <a:lvl1pPr marL="0" indent="0">
              <a:buNone/>
              <a:defRPr sz="3200" b="0" i="0" spc="0" baseline="0">
                <a:latin typeface="PS TT Commons" charset="0"/>
                <a:ea typeface="PS TT Commons" charset="0"/>
                <a:cs typeface="PS TT Commons" charset="0"/>
              </a:defRPr>
            </a:lvl1pPr>
          </a:lstStyle>
          <a:p>
            <a:pPr lvl="0"/>
            <a:r>
              <a:rPr lang="en-US"/>
              <a:t>Author Title in Title Case</a:t>
            </a:r>
          </a:p>
        </p:txBody>
      </p:sp>
      <p:sp>
        <p:nvSpPr>
          <p:cNvPr id="16" name="Text Placeholder 20"/>
          <p:cNvSpPr>
            <a:spLocks noGrp="1"/>
          </p:cNvSpPr>
          <p:nvPr>
            <p:ph type="body" sz="quarter" idx="14" hasCustomPrompt="1"/>
          </p:nvPr>
        </p:nvSpPr>
        <p:spPr>
          <a:xfrm>
            <a:off x="4692649" y="8498929"/>
            <a:ext cx="9580909" cy="825287"/>
          </a:xfrm>
          <a:prstGeom prst="rect">
            <a:avLst/>
          </a:prstGeom>
        </p:spPr>
        <p:txBody>
          <a:bodyPr lIns="91440" anchor="ctr">
            <a:noAutofit/>
          </a:bodyPr>
          <a:lstStyle>
            <a:lvl1pPr marL="0" indent="0">
              <a:buNone/>
              <a:defRPr sz="3200" b="0" i="0" spc="0" baseline="0">
                <a:latin typeface="PS TT Commons" charset="0"/>
                <a:ea typeface="PS TT Commons" charset="0"/>
                <a:cs typeface="PS TT Commons" charset="0"/>
              </a:defRPr>
            </a:lvl1pPr>
          </a:lstStyle>
          <a:p>
            <a:pPr lvl="0"/>
            <a:r>
              <a:rPr lang="en-US"/>
              <a:t>@authortwitter    www.authorsite.com</a:t>
            </a:r>
          </a:p>
        </p:txBody>
      </p:sp>
      <p:sp>
        <p:nvSpPr>
          <p:cNvPr id="18" name="Picture Placeholder 22"/>
          <p:cNvSpPr>
            <a:spLocks noGrp="1"/>
          </p:cNvSpPr>
          <p:nvPr>
            <p:ph type="pic" sz="quarter" idx="15" hasCustomPrompt="1"/>
          </p:nvPr>
        </p:nvSpPr>
        <p:spPr>
          <a:xfrm>
            <a:off x="1463043" y="6489577"/>
            <a:ext cx="2834640" cy="2834640"/>
          </a:xfrm>
          <a:prstGeom prst="ellipse">
            <a:avLst/>
          </a:prstGeom>
          <a:solidFill>
            <a:schemeClr val="bg1">
              <a:lumMod val="95000"/>
            </a:schemeClr>
          </a:solidFill>
          <a:ln w="3175">
            <a:noFill/>
          </a:ln>
        </p:spPr>
        <p:txBody>
          <a:bodyPr anchor="ctr">
            <a:normAutofit/>
          </a:bodyPr>
          <a:lstStyle>
            <a:lvl1pPr algn="ctr">
              <a:defRPr sz="2200" b="0" i="0">
                <a:latin typeface="PS TT Commons" charset="0"/>
                <a:ea typeface="PS TT Commons" charset="0"/>
                <a:cs typeface="PS TT Commons" charset="0"/>
              </a:defRPr>
            </a:lvl1pPr>
          </a:lstStyle>
          <a:p>
            <a:r>
              <a:rPr lang="en-US"/>
              <a:t>Click to insert photo</a:t>
            </a:r>
          </a:p>
        </p:txBody>
      </p:sp>
      <p:sp>
        <p:nvSpPr>
          <p:cNvPr id="3" name="TextBox 2"/>
          <p:cNvSpPr txBox="1"/>
          <p:nvPr userDrawn="1"/>
        </p:nvSpPr>
        <p:spPr>
          <a:xfrm>
            <a:off x="11996928" y="-12070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nvGrpSpPr>
          <p:cNvPr id="6" name="Group 5"/>
          <p:cNvGrpSpPr/>
          <p:nvPr userDrawn="1"/>
        </p:nvGrpSpPr>
        <p:grpSpPr>
          <a:xfrm>
            <a:off x="0" y="-1572769"/>
            <a:ext cx="11119104" cy="1307592"/>
            <a:chOff x="0" y="-1572769"/>
            <a:chExt cx="11119104" cy="1307592"/>
          </a:xfrm>
        </p:grpSpPr>
        <p:sp>
          <p:nvSpPr>
            <p:cNvPr id="2" name="Rectangle 1"/>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9" name="Picture 8"/>
            <p:cNvPicPr>
              <a:picLocks noChangeAspect="1"/>
            </p:cNvPicPr>
            <p:nvPr userDrawn="1"/>
          </p:nvPicPr>
          <p:blipFill>
            <a:blip r:embed="rId2"/>
            <a:stretch>
              <a:fillRect/>
            </a:stretch>
          </p:blipFill>
          <p:spPr>
            <a:xfrm>
              <a:off x="3984003" y="-1299965"/>
              <a:ext cx="6870700" cy="787400"/>
            </a:xfrm>
            <a:prstGeom prst="rect">
              <a:avLst/>
            </a:prstGeom>
          </p:spPr>
        </p:pic>
        <p:sp>
          <p:nvSpPr>
            <p:cNvPr id="4" name="Rectangle 3"/>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1041408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Left | Three Item Chunking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Click to Add Title in Title Case</a:t>
            </a:r>
          </a:p>
        </p:txBody>
      </p:sp>
      <p:sp>
        <p:nvSpPr>
          <p:cNvPr id="3" name="Text Placeholder 9"/>
          <p:cNvSpPr>
            <a:spLocks noGrp="1"/>
          </p:cNvSpPr>
          <p:nvPr>
            <p:ph type="body" sz="quarter" idx="13" hasCustomPrompt="1"/>
          </p:nvPr>
        </p:nvSpPr>
        <p:spPr>
          <a:xfrm>
            <a:off x="10798628" y="2572792"/>
            <a:ext cx="6232072"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10798628" y="4882562"/>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10798628" y="7213636"/>
            <a:ext cx="6232072"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8778243" y="2762343"/>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8778243" y="5079089"/>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8778243" y="739951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1" name="Text Placeholder 7"/>
          <p:cNvSpPr>
            <a:spLocks noGrp="1"/>
          </p:cNvSpPr>
          <p:nvPr>
            <p:ph type="body" sz="quarter" idx="10" hasCustomPrompt="1"/>
          </p:nvPr>
        </p:nvSpPr>
        <p:spPr>
          <a:xfrm>
            <a:off x="1257300"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p:txBody>
      </p:sp>
      <p:sp>
        <p:nvSpPr>
          <p:cNvPr id="9" name="TextBox 8"/>
          <p:cNvSpPr txBox="1"/>
          <p:nvPr userDrawn="1"/>
        </p:nvSpPr>
        <p:spPr>
          <a:xfrm>
            <a:off x="5559552"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708831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Right | Three Item Chunk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Text Placeholder 9"/>
          <p:cNvSpPr>
            <a:spLocks noGrp="1"/>
          </p:cNvSpPr>
          <p:nvPr>
            <p:ph type="body" sz="quarter" idx="13" hasCustomPrompt="1"/>
          </p:nvPr>
        </p:nvSpPr>
        <p:spPr>
          <a:xfrm>
            <a:off x="3277689" y="2577078"/>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4" name="Text Placeholder 11"/>
          <p:cNvSpPr>
            <a:spLocks noGrp="1"/>
          </p:cNvSpPr>
          <p:nvPr>
            <p:ph type="body" sz="quarter" idx="14" hasCustomPrompt="1"/>
          </p:nvPr>
        </p:nvSpPr>
        <p:spPr>
          <a:xfrm>
            <a:off x="3277689" y="4886848"/>
            <a:ext cx="6319158" cy="2011680"/>
          </a:xfrm>
          <a:prstGeom prst="rect">
            <a:avLst/>
          </a:prstGeom>
        </p:spPr>
        <p:txBody>
          <a:bodyPr lIns="0" anchor="ctr">
            <a:noAutofit/>
          </a:bodyPr>
          <a:lstStyle>
            <a:lvl1pPr>
              <a:defRPr sz="3400" b="0" i="0" baseline="0">
                <a:latin typeface="+mn-lt"/>
                <a:ea typeface="PS TT Commons Medium" charset="0"/>
                <a:cs typeface="PS TT Commons Medium" charset="0"/>
              </a:defRPr>
            </a:lvl1pPr>
          </a:lstStyle>
          <a:p>
            <a:pPr lvl="0"/>
            <a:r>
              <a:rPr lang="en-US"/>
              <a:t>Click to add text</a:t>
            </a:r>
          </a:p>
        </p:txBody>
      </p:sp>
      <p:sp>
        <p:nvSpPr>
          <p:cNvPr id="5" name="Text Placeholder 14"/>
          <p:cNvSpPr>
            <a:spLocks noGrp="1"/>
          </p:cNvSpPr>
          <p:nvPr>
            <p:ph type="body" sz="quarter" idx="15" hasCustomPrompt="1"/>
          </p:nvPr>
        </p:nvSpPr>
        <p:spPr>
          <a:xfrm>
            <a:off x="3277689" y="7217922"/>
            <a:ext cx="6319158"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6" name="Content Placeholder 16"/>
          <p:cNvSpPr>
            <a:spLocks noGrp="1"/>
          </p:cNvSpPr>
          <p:nvPr>
            <p:ph sz="quarter" idx="19" hasCustomPrompt="1"/>
          </p:nvPr>
        </p:nvSpPr>
        <p:spPr>
          <a:xfrm>
            <a:off x="1257303" y="276662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7" name="Content Placeholder 16"/>
          <p:cNvSpPr>
            <a:spLocks noGrp="1"/>
          </p:cNvSpPr>
          <p:nvPr>
            <p:ph sz="quarter" idx="20" hasCustomPrompt="1"/>
          </p:nvPr>
        </p:nvSpPr>
        <p:spPr>
          <a:xfrm>
            <a:off x="1257303" y="5083375"/>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8" name="Content Placeholder 16"/>
          <p:cNvSpPr>
            <a:spLocks noGrp="1"/>
          </p:cNvSpPr>
          <p:nvPr>
            <p:ph sz="quarter" idx="21" hasCustomPrompt="1"/>
          </p:nvPr>
        </p:nvSpPr>
        <p:spPr>
          <a:xfrm>
            <a:off x="1257303" y="7403797"/>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9" name="Text Placeholder 7"/>
          <p:cNvSpPr>
            <a:spLocks noGrp="1"/>
          </p:cNvSpPr>
          <p:nvPr>
            <p:ph type="body" sz="quarter" idx="10" hasCustomPrompt="1"/>
          </p:nvPr>
        </p:nvSpPr>
        <p:spPr>
          <a:xfrm>
            <a:off x="10293534" y="2346373"/>
            <a:ext cx="6737168" cy="7092638"/>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400" b="0" i="0">
                <a:solidFill>
                  <a:schemeClr val="accent1"/>
                </a:solidFill>
                <a:latin typeface="PS TT Commons" charset="0"/>
                <a:ea typeface="PS TT Commons" charset="0"/>
                <a:cs typeface="PS TT Commons" charset="0"/>
              </a:defRPr>
            </a:lvl3pPr>
            <a:lvl4pPr algn="l">
              <a:defRPr sz="3400" b="0" i="0">
                <a:solidFill>
                  <a:schemeClr val="accent1"/>
                </a:solidFill>
                <a:latin typeface="PS TT Commons" charset="0"/>
                <a:ea typeface="PS TT Commons" charset="0"/>
                <a:cs typeface="PS TT Commons" charset="0"/>
              </a:defRPr>
            </a:lvl4pPr>
            <a:lvl5pPr algn="l">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657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scription Text and Three Item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Description Text and Three Item Icons</a:t>
            </a:r>
          </a:p>
        </p:txBody>
      </p:sp>
      <p:sp>
        <p:nvSpPr>
          <p:cNvPr id="12" name="Text Placeholder 3"/>
          <p:cNvSpPr>
            <a:spLocks noGrp="1"/>
          </p:cNvSpPr>
          <p:nvPr>
            <p:ph type="body" sz="quarter" idx="24" hasCustomPrompt="1"/>
          </p:nvPr>
        </p:nvSpPr>
        <p:spPr>
          <a:xfrm>
            <a:off x="1257300"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3" name="Content Placeholder 16"/>
          <p:cNvSpPr>
            <a:spLocks noGrp="1"/>
          </p:cNvSpPr>
          <p:nvPr>
            <p:ph sz="quarter" idx="25" hasCustomPrompt="1"/>
          </p:nvPr>
        </p:nvSpPr>
        <p:spPr>
          <a:xfrm>
            <a:off x="1257300"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14" name="Text Placeholder 3"/>
          <p:cNvSpPr>
            <a:spLocks noGrp="1"/>
          </p:cNvSpPr>
          <p:nvPr>
            <p:ph type="body" sz="quarter" idx="26" hasCustomPrompt="1"/>
          </p:nvPr>
        </p:nvSpPr>
        <p:spPr>
          <a:xfrm>
            <a:off x="1257300"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18" name="Text Placeholder 3"/>
          <p:cNvSpPr>
            <a:spLocks noGrp="1"/>
          </p:cNvSpPr>
          <p:nvPr>
            <p:ph type="body" sz="quarter" idx="27" hasCustomPrompt="1"/>
          </p:nvPr>
        </p:nvSpPr>
        <p:spPr>
          <a:xfrm>
            <a:off x="12244254"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19" name="Content Placeholder 16"/>
          <p:cNvSpPr>
            <a:spLocks noGrp="1"/>
          </p:cNvSpPr>
          <p:nvPr>
            <p:ph sz="quarter" idx="28" hasCustomPrompt="1"/>
          </p:nvPr>
        </p:nvSpPr>
        <p:spPr>
          <a:xfrm>
            <a:off x="12244254" y="4319455"/>
            <a:ext cx="4786446"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0" name="Text Placeholder 3"/>
          <p:cNvSpPr>
            <a:spLocks noGrp="1"/>
          </p:cNvSpPr>
          <p:nvPr>
            <p:ph type="body" sz="quarter" idx="29" hasCustomPrompt="1"/>
          </p:nvPr>
        </p:nvSpPr>
        <p:spPr>
          <a:xfrm>
            <a:off x="12244254"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1" name="Text Placeholder 3"/>
          <p:cNvSpPr>
            <a:spLocks noGrp="1"/>
          </p:cNvSpPr>
          <p:nvPr>
            <p:ph type="body" sz="quarter" idx="30" hasCustomPrompt="1"/>
          </p:nvPr>
        </p:nvSpPr>
        <p:spPr>
          <a:xfrm>
            <a:off x="6750778" y="7275425"/>
            <a:ext cx="4786448" cy="510042"/>
          </a:xfrm>
          <a:prstGeom prst="rect">
            <a:avLst/>
          </a:prstGeom>
        </p:spPr>
        <p:txBody>
          <a:bodyPr lIns="0" anchor="ctr">
            <a:noAutofit/>
          </a:bodyPr>
          <a:lstStyle>
            <a:lvl1pPr algn="ctr">
              <a:defRPr sz="3400" b="0" i="0">
                <a:solidFill>
                  <a:schemeClr val="accent1"/>
                </a:solidFill>
                <a:latin typeface="+mn-lt"/>
                <a:ea typeface="PS TT Commons Medium" charset="0"/>
                <a:cs typeface="PS TT Commons Medium" charset="0"/>
              </a:defRPr>
            </a:lvl1pPr>
          </a:lstStyle>
          <a:p>
            <a:pPr lvl="0"/>
            <a:r>
              <a:rPr lang="en-US"/>
              <a:t>Add text here</a:t>
            </a:r>
          </a:p>
        </p:txBody>
      </p:sp>
      <p:sp>
        <p:nvSpPr>
          <p:cNvPr id="22" name="Content Placeholder 16"/>
          <p:cNvSpPr>
            <a:spLocks noGrp="1"/>
          </p:cNvSpPr>
          <p:nvPr>
            <p:ph sz="quarter" idx="31" hasCustomPrompt="1"/>
          </p:nvPr>
        </p:nvSpPr>
        <p:spPr>
          <a:xfrm>
            <a:off x="6750778" y="4319455"/>
            <a:ext cx="4786448" cy="2556058"/>
          </a:xfrm>
          <a:prstGeom prst="rect">
            <a:avLst/>
          </a:prstGeom>
        </p:spPr>
        <p:txBody>
          <a:bodyPr anchor="ctr">
            <a:normAutofit/>
          </a:bodyPr>
          <a:lstStyle>
            <a:lvl1pPr algn="ctr">
              <a:defRPr sz="3000">
                <a:latin typeface="+mj-lt"/>
              </a:defRPr>
            </a:lvl1pPr>
          </a:lstStyle>
          <a:p>
            <a:pPr lvl="0"/>
            <a:r>
              <a:rPr lang="en-US"/>
              <a:t>Click image icon</a:t>
            </a:r>
          </a:p>
        </p:txBody>
      </p:sp>
      <p:sp>
        <p:nvSpPr>
          <p:cNvPr id="23" name="Text Placeholder 3"/>
          <p:cNvSpPr>
            <a:spLocks noGrp="1"/>
          </p:cNvSpPr>
          <p:nvPr>
            <p:ph type="body" sz="quarter" idx="32" hasCustomPrompt="1"/>
          </p:nvPr>
        </p:nvSpPr>
        <p:spPr>
          <a:xfrm>
            <a:off x="6750778" y="7941539"/>
            <a:ext cx="4786448" cy="1585642"/>
          </a:xfrm>
          <a:prstGeom prst="rect">
            <a:avLst/>
          </a:prstGeom>
        </p:spPr>
        <p:txBody>
          <a:bodyPr lIns="0" anchor="t">
            <a:noAutofit/>
          </a:bodyPr>
          <a:lstStyle>
            <a:lvl1pPr algn="ctr">
              <a:defRPr sz="3000" b="0" i="0">
                <a:solidFill>
                  <a:schemeClr val="tx1"/>
                </a:solidFill>
                <a:latin typeface="+mn-lt"/>
                <a:ea typeface="PS TT Commons" charset="0"/>
                <a:cs typeface="PS TT Commons" charset="0"/>
              </a:defRPr>
            </a:lvl1pPr>
          </a:lstStyle>
          <a:p>
            <a:pPr lvl="0"/>
            <a:r>
              <a:rPr lang="en-US"/>
              <a:t>Add description text on these lines. Keep it short and simple. </a:t>
            </a:r>
          </a:p>
        </p:txBody>
      </p:sp>
      <p:sp>
        <p:nvSpPr>
          <p:cNvPr id="25" name="Text Placeholder 24"/>
          <p:cNvSpPr>
            <a:spLocks noGrp="1"/>
          </p:cNvSpPr>
          <p:nvPr>
            <p:ph type="body" sz="quarter" idx="33" hasCustomPrompt="1"/>
          </p:nvPr>
        </p:nvSpPr>
        <p:spPr>
          <a:xfrm>
            <a:off x="1257300" y="2071960"/>
            <a:ext cx="15773400" cy="1847580"/>
          </a:xfrm>
          <a:prstGeom prst="rect">
            <a:avLst/>
          </a:prstGeom>
        </p:spPr>
        <p:txBody>
          <a:bodyPr anchor="t">
            <a:noAutofit/>
          </a:bodyPr>
          <a:lstStyle>
            <a:lvl1pPr algn="ctr">
              <a:defRPr sz="3400" b="0" i="0">
                <a:latin typeface="+mn-lt"/>
                <a:ea typeface="PS TT Commons" charset="0"/>
                <a:cs typeface="PS TT Commons" charset="0"/>
              </a:defRPr>
            </a:lvl1pPr>
          </a:lstStyle>
          <a:p>
            <a:pPr lvl="0"/>
            <a:r>
              <a:rPr lang="en-US"/>
              <a:t>Add a short bit of description text in this area. Try keeping the text on a slide to a minimum. But sometimes we know descriptions are necessary. </a:t>
            </a:r>
            <a:endParaRPr lang="en-US" dirty="0"/>
          </a:p>
        </p:txBody>
      </p:sp>
    </p:spTree>
    <p:extLst>
      <p:ext uri="{BB962C8B-B14F-4D97-AF65-F5344CB8AC3E}">
        <p14:creationId xmlns:p14="http://schemas.microsoft.com/office/powerpoint/2010/main" val="905854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con or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or Image Chunking: Two Items</a:t>
            </a:r>
          </a:p>
        </p:txBody>
      </p:sp>
      <p:sp>
        <p:nvSpPr>
          <p:cNvPr id="3" name="Content Placeholder 11"/>
          <p:cNvSpPr>
            <a:spLocks noGrp="1"/>
          </p:cNvSpPr>
          <p:nvPr>
            <p:ph sz="quarter" idx="12" hasCustomPrompt="1"/>
          </p:nvPr>
        </p:nvSpPr>
        <p:spPr>
          <a:xfrm>
            <a:off x="1257300" y="2560321"/>
            <a:ext cx="7555776"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4" name="Text Placeholder 3"/>
          <p:cNvSpPr>
            <a:spLocks noGrp="1"/>
          </p:cNvSpPr>
          <p:nvPr>
            <p:ph type="body" sz="quarter" idx="14" hasCustomPrompt="1"/>
          </p:nvPr>
        </p:nvSpPr>
        <p:spPr>
          <a:xfrm>
            <a:off x="1257304"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p:cNvSpPr>
          <p:nvPr>
            <p:ph sz="quarter" idx="15" hasCustomPrompt="1"/>
          </p:nvPr>
        </p:nvSpPr>
        <p:spPr>
          <a:xfrm>
            <a:off x="9474930" y="2560321"/>
            <a:ext cx="7555770" cy="3814354"/>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paste in</a:t>
            </a:r>
            <a:endParaRPr lang="en-US" dirty="0"/>
          </a:p>
        </p:txBody>
      </p:sp>
      <p:sp>
        <p:nvSpPr>
          <p:cNvPr id="9" name="Text Placeholder 3"/>
          <p:cNvSpPr>
            <a:spLocks noGrp="1"/>
          </p:cNvSpPr>
          <p:nvPr>
            <p:ph type="body" sz="quarter" idx="16" hasCustomPrompt="1"/>
          </p:nvPr>
        </p:nvSpPr>
        <p:spPr>
          <a:xfrm>
            <a:off x="9474930" y="6760231"/>
            <a:ext cx="7555772" cy="240119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2316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rcle Image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Circle Icon or Image Chunking: Two Items</a:t>
            </a:r>
          </a:p>
        </p:txBody>
      </p:sp>
      <p:sp>
        <p:nvSpPr>
          <p:cNvPr id="3" name="Content Placeholder 11"/>
          <p:cNvSpPr>
            <a:spLocks noGrp="1" noChangeAspect="1"/>
          </p:cNvSpPr>
          <p:nvPr>
            <p:ph sz="quarter" idx="12" hasCustomPrompt="1"/>
          </p:nvPr>
        </p:nvSpPr>
        <p:spPr>
          <a:xfrm>
            <a:off x="3180204" y="2587947"/>
            <a:ext cx="4937760" cy="4937760"/>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2559991"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7" name="Content Placeholder 11"/>
          <p:cNvSpPr>
            <a:spLocks noGrp="1" noChangeAspect="1"/>
          </p:cNvSpPr>
          <p:nvPr>
            <p:ph sz="quarter" idx="15" hasCustomPrompt="1"/>
          </p:nvPr>
        </p:nvSpPr>
        <p:spPr>
          <a:xfrm>
            <a:off x="10185418" y="2587947"/>
            <a:ext cx="4942101" cy="4942101"/>
          </a:xfrm>
          <a:prstGeom prst="ellipse">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 </a:t>
            </a:r>
            <a:br>
              <a:rPr lang="en-US"/>
            </a:br>
            <a:r>
              <a:rPr lang="en-US"/>
              <a:t>paste in</a:t>
            </a:r>
            <a:endParaRPr lang="en-US" dirty="0"/>
          </a:p>
        </p:txBody>
      </p:sp>
      <p:sp>
        <p:nvSpPr>
          <p:cNvPr id="9" name="Text Placeholder 3"/>
          <p:cNvSpPr>
            <a:spLocks noGrp="1"/>
          </p:cNvSpPr>
          <p:nvPr>
            <p:ph type="body" sz="quarter" idx="16" hasCustomPrompt="1"/>
          </p:nvPr>
        </p:nvSpPr>
        <p:spPr>
          <a:xfrm>
            <a:off x="9567376" y="7917228"/>
            <a:ext cx="6178186" cy="1357401"/>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con or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Three Items</a:t>
            </a:r>
          </a:p>
        </p:txBody>
      </p:sp>
      <p:sp>
        <p:nvSpPr>
          <p:cNvPr id="3" name="Content Placeholder 11"/>
          <p:cNvSpPr>
            <a:spLocks noGrp="1"/>
          </p:cNvSpPr>
          <p:nvPr>
            <p:ph sz="quarter" idx="12" hasCustomPrompt="1"/>
          </p:nvPr>
        </p:nvSpPr>
        <p:spPr>
          <a:xfrm>
            <a:off x="1257301" y="3030582"/>
            <a:ext cx="4978040"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4" name="Text Placeholder 3"/>
          <p:cNvSpPr>
            <a:spLocks noGrp="1"/>
          </p:cNvSpPr>
          <p:nvPr>
            <p:ph type="body" sz="quarter" idx="14" hasCustomPrompt="1"/>
          </p:nvPr>
        </p:nvSpPr>
        <p:spPr>
          <a:xfrm>
            <a:off x="125730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052663" y="3030582"/>
            <a:ext cx="4978037"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0" name="Text Placeholder 3"/>
          <p:cNvSpPr>
            <a:spLocks noGrp="1"/>
          </p:cNvSpPr>
          <p:nvPr>
            <p:ph type="body" sz="quarter" idx="16" hasCustomPrompt="1"/>
          </p:nvPr>
        </p:nvSpPr>
        <p:spPr>
          <a:xfrm>
            <a:off x="12052665"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7" hasCustomPrompt="1"/>
          </p:nvPr>
        </p:nvSpPr>
        <p:spPr>
          <a:xfrm>
            <a:off x="6654983" y="3030582"/>
            <a:ext cx="4978038" cy="3657600"/>
          </a:xfrm>
          <a:prstGeom prst="rect">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paste in</a:t>
            </a:r>
            <a:endParaRPr lang="en-US" dirty="0"/>
          </a:p>
        </p:txBody>
      </p:sp>
      <p:sp>
        <p:nvSpPr>
          <p:cNvPr id="12" name="Text Placeholder 3"/>
          <p:cNvSpPr>
            <a:spLocks noGrp="1"/>
          </p:cNvSpPr>
          <p:nvPr>
            <p:ph type="body" sz="quarter" idx="18" hasCustomPrompt="1"/>
          </p:nvPr>
        </p:nvSpPr>
        <p:spPr>
          <a:xfrm>
            <a:off x="6654983" y="7038905"/>
            <a:ext cx="4978038" cy="24827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005860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ircle Image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Circle Icon or Image Chunking: Three Items</a:t>
            </a:r>
          </a:p>
        </p:txBody>
      </p:sp>
      <p:sp>
        <p:nvSpPr>
          <p:cNvPr id="3" name="Content Placeholder 11"/>
          <p:cNvSpPr>
            <a:spLocks noGrp="1"/>
          </p:cNvSpPr>
          <p:nvPr>
            <p:ph sz="quarter" idx="12" hasCustomPrompt="1"/>
          </p:nvPr>
        </p:nvSpPr>
        <p:spPr>
          <a:xfrm>
            <a:off x="1551762" y="2834639"/>
            <a:ext cx="4389120" cy="4389120"/>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125730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9" name="Content Placeholder 11"/>
          <p:cNvSpPr>
            <a:spLocks noGrp="1"/>
          </p:cNvSpPr>
          <p:nvPr>
            <p:ph sz="quarter" idx="15" hasCustomPrompt="1"/>
          </p:nvPr>
        </p:nvSpPr>
        <p:spPr>
          <a:xfrm>
            <a:off x="12340266"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0" name="Text Placeholder 3"/>
          <p:cNvSpPr>
            <a:spLocks noGrp="1"/>
          </p:cNvSpPr>
          <p:nvPr>
            <p:ph type="body" sz="quarter" idx="16" hasCustomPrompt="1"/>
          </p:nvPr>
        </p:nvSpPr>
        <p:spPr>
          <a:xfrm>
            <a:off x="12052665"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7" hasCustomPrompt="1"/>
          </p:nvPr>
        </p:nvSpPr>
        <p:spPr>
          <a:xfrm>
            <a:off x="6942582" y="2834639"/>
            <a:ext cx="4402836" cy="4402836"/>
          </a:xfrm>
          <a:prstGeom prst="ellipse">
            <a:avLst/>
          </a:prstGeom>
        </p:spPr>
        <p:txBody>
          <a:bodyPr lIns="182880" tIns="0" rIns="182880" bIns="0" anchor="ctr">
            <a:normAutofit/>
          </a:bodyPr>
          <a:lstStyle>
            <a:lvl1pPr marL="0" indent="0" algn="ctr">
              <a:buNone/>
              <a:defRPr sz="28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2" name="Text Placeholder 3"/>
          <p:cNvSpPr>
            <a:spLocks noGrp="1"/>
          </p:cNvSpPr>
          <p:nvPr>
            <p:ph type="body" sz="quarter" idx="18" hasCustomPrompt="1"/>
          </p:nvPr>
        </p:nvSpPr>
        <p:spPr>
          <a:xfrm>
            <a:off x="6654983" y="7598740"/>
            <a:ext cx="4978038" cy="1831010"/>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con or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Icon or Image Chunking: Four Items</a:t>
            </a:r>
          </a:p>
        </p:txBody>
      </p:sp>
      <p:sp>
        <p:nvSpPr>
          <p:cNvPr id="3" name="Content Placeholder 11"/>
          <p:cNvSpPr>
            <a:spLocks noGrp="1"/>
          </p:cNvSpPr>
          <p:nvPr>
            <p:ph sz="quarter" idx="12" hasCustomPrompt="1"/>
          </p:nvPr>
        </p:nvSpPr>
        <p:spPr>
          <a:xfrm>
            <a:off x="964772"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4" name="Text Placeholder 3"/>
          <p:cNvSpPr>
            <a:spLocks noGrp="1"/>
          </p:cNvSpPr>
          <p:nvPr>
            <p:ph type="body" sz="quarter" idx="14" hasCustomPrompt="1"/>
          </p:nvPr>
        </p:nvSpPr>
        <p:spPr>
          <a:xfrm>
            <a:off x="964772"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3320548"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3" name="Content Placeholder 11"/>
          <p:cNvSpPr>
            <a:spLocks noGrp="1"/>
          </p:cNvSpPr>
          <p:nvPr>
            <p:ph sz="quarter" idx="17" hasCustomPrompt="1"/>
          </p:nvPr>
        </p:nvSpPr>
        <p:spPr>
          <a:xfrm>
            <a:off x="5083364"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5" name="Content Placeholder 11"/>
          <p:cNvSpPr>
            <a:spLocks noGrp="1"/>
          </p:cNvSpPr>
          <p:nvPr>
            <p:ph sz="quarter" idx="19" hasCustomPrompt="1"/>
          </p:nvPr>
        </p:nvSpPr>
        <p:spPr>
          <a:xfrm>
            <a:off x="9201956" y="2874914"/>
            <a:ext cx="3863340" cy="3867912"/>
          </a:xfrm>
          <a:prstGeom prst="rect">
            <a:avLst/>
          </a:prstGeom>
        </p:spPr>
        <p:txBody>
          <a:bodyPr lIns="182880" tIns="0" rIns="182880" bIns="0" anchor="ctr">
            <a:normAutofit/>
          </a:bodyPr>
          <a:lstStyle>
            <a:lvl1pPr marL="0" indent="0" algn="ctr">
              <a:buNone/>
              <a:defRPr sz="26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a:t>
            </a:r>
            <a:br>
              <a:rPr lang="en-US"/>
            </a:br>
            <a:r>
              <a:rPr lang="en-US"/>
              <a:t>image icon or</a:t>
            </a:r>
            <a:br>
              <a:rPr lang="en-US"/>
            </a:br>
            <a:r>
              <a:rPr lang="en-US"/>
              <a:t>paste in</a:t>
            </a:r>
            <a:endParaRPr lang="en-US" dirty="0"/>
          </a:p>
        </p:txBody>
      </p:sp>
      <p:sp>
        <p:nvSpPr>
          <p:cNvPr id="17" name="Text Placeholder 3"/>
          <p:cNvSpPr>
            <a:spLocks noGrp="1"/>
          </p:cNvSpPr>
          <p:nvPr>
            <p:ph type="body" sz="quarter" idx="20" hasCustomPrompt="1"/>
          </p:nvPr>
        </p:nvSpPr>
        <p:spPr>
          <a:xfrm>
            <a:off x="13320548"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083364"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201956" y="7191587"/>
            <a:ext cx="3863340" cy="2152437"/>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203704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ircle Image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Circle Icon or Image Chunking: Four Items</a:t>
            </a:r>
          </a:p>
        </p:txBody>
      </p:sp>
      <p:sp>
        <p:nvSpPr>
          <p:cNvPr id="3" name="Content Placeholder 11"/>
          <p:cNvSpPr>
            <a:spLocks noGrp="1" noChangeAspect="1"/>
          </p:cNvSpPr>
          <p:nvPr>
            <p:ph sz="quarter" idx="12" hasCustomPrompt="1"/>
          </p:nvPr>
        </p:nvSpPr>
        <p:spPr>
          <a:xfrm>
            <a:off x="1569499"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4" name="Text Placeholder 3"/>
          <p:cNvSpPr>
            <a:spLocks noGrp="1"/>
          </p:cNvSpPr>
          <p:nvPr>
            <p:ph type="body" sz="quarter" idx="14" hasCustomPrompt="1"/>
          </p:nvPr>
        </p:nvSpPr>
        <p:spPr>
          <a:xfrm>
            <a:off x="1569499"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noChangeAspect="1"/>
          </p:cNvSpPr>
          <p:nvPr>
            <p:ph sz="quarter" idx="15" hasCustomPrompt="1"/>
          </p:nvPr>
        </p:nvSpPr>
        <p:spPr>
          <a:xfrm>
            <a:off x="132944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3" name="Content Placeholder 11"/>
          <p:cNvSpPr>
            <a:spLocks noGrp="1" noChangeAspect="1"/>
          </p:cNvSpPr>
          <p:nvPr>
            <p:ph sz="quarter" idx="17" hasCustomPrompt="1"/>
          </p:nvPr>
        </p:nvSpPr>
        <p:spPr>
          <a:xfrm>
            <a:off x="5477800" y="3427202"/>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5" name="Content Placeholder 11"/>
          <p:cNvSpPr>
            <a:spLocks noGrp="1" noChangeAspect="1"/>
          </p:cNvSpPr>
          <p:nvPr>
            <p:ph sz="quarter" idx="19" hasCustomPrompt="1"/>
          </p:nvPr>
        </p:nvSpPr>
        <p:spPr>
          <a:xfrm>
            <a:off x="9386101" y="3413565"/>
            <a:ext cx="3383280" cy="3383280"/>
          </a:xfrm>
          <a:prstGeom prst="ellipse">
            <a:avLst/>
          </a:prstGeom>
        </p:spPr>
        <p:txBody>
          <a:bodyPr lIns="182880" tIns="0" rIns="182880" bIns="0" anchor="ctr">
            <a:normAutofit/>
          </a:bodyPr>
          <a:lstStyle>
            <a:lvl1pPr marL="0" indent="0" algn="ctr">
              <a:buNone/>
              <a:defRPr sz="24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To add image or icon, click the image icon or </a:t>
            </a:r>
            <a:br>
              <a:rPr lang="en-US"/>
            </a:br>
            <a:r>
              <a:rPr lang="en-US"/>
              <a:t>paste in</a:t>
            </a:r>
            <a:endParaRPr lang="en-US" dirty="0"/>
          </a:p>
        </p:txBody>
      </p:sp>
      <p:sp>
        <p:nvSpPr>
          <p:cNvPr id="17" name="Text Placeholder 3"/>
          <p:cNvSpPr>
            <a:spLocks noGrp="1"/>
          </p:cNvSpPr>
          <p:nvPr>
            <p:ph type="body" sz="quarter" idx="20" hasCustomPrompt="1"/>
          </p:nvPr>
        </p:nvSpPr>
        <p:spPr>
          <a:xfrm>
            <a:off x="13294401"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8" name="Text Placeholder 3"/>
          <p:cNvSpPr>
            <a:spLocks noGrp="1"/>
          </p:cNvSpPr>
          <p:nvPr>
            <p:ph type="body" sz="quarter" idx="21" hasCustomPrompt="1"/>
          </p:nvPr>
        </p:nvSpPr>
        <p:spPr>
          <a:xfrm>
            <a:off x="54778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
        <p:nvSpPr>
          <p:cNvPr id="19" name="Text Placeholder 3"/>
          <p:cNvSpPr>
            <a:spLocks noGrp="1"/>
          </p:cNvSpPr>
          <p:nvPr>
            <p:ph type="body" sz="quarter" idx="22" hasCustomPrompt="1"/>
          </p:nvPr>
        </p:nvSpPr>
        <p:spPr>
          <a:xfrm>
            <a:off x="9386100" y="7189718"/>
            <a:ext cx="3383280" cy="2182882"/>
          </a:xfrm>
          <a:prstGeom prst="rect">
            <a:avLst/>
          </a:prstGeom>
        </p:spPr>
        <p:txBody>
          <a:bodyPr lIns="182880" tIns="0" rIns="182880" bIns="0">
            <a:noAutofit/>
          </a:bodyPr>
          <a:lstStyle>
            <a:lvl1pPr marL="0" indent="0" algn="ctr">
              <a:lnSpc>
                <a:spcPct val="100000"/>
              </a:lnSpc>
              <a:spcBef>
                <a:spcPts val="0"/>
              </a:spcBef>
              <a:buNone/>
              <a:defRPr sz="3400" b="0" i="0">
                <a:latin typeface="+mn-lt"/>
                <a:ea typeface="PS TT Commons Medium" charset="0"/>
                <a:cs typeface="PS TT Commons Medium" charset="0"/>
              </a:defRPr>
            </a:lvl1pPr>
            <a:lvl2pPr>
              <a:defRPr/>
            </a:lvl2pPr>
          </a:lstStyle>
          <a:p>
            <a:pPr lvl="0"/>
            <a:r>
              <a:rPr lang="en-US" dirty="0"/>
              <a:t>Add text here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con Only Image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Icon Only Image Chunking: Six Items</a:t>
            </a:r>
          </a:p>
        </p:txBody>
      </p:sp>
      <p:sp>
        <p:nvSpPr>
          <p:cNvPr id="3" name="Content Placeholder 11"/>
          <p:cNvSpPr>
            <a:spLocks noGrp="1"/>
          </p:cNvSpPr>
          <p:nvPr>
            <p:ph sz="quarter" idx="12" hasCustomPrompt="1"/>
          </p:nvPr>
        </p:nvSpPr>
        <p:spPr>
          <a:xfrm>
            <a:off x="1706879" y="2418615"/>
            <a:ext cx="4047745" cy="2307164"/>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4" name="Text Placeholder 3"/>
          <p:cNvSpPr>
            <a:spLocks noGrp="1"/>
          </p:cNvSpPr>
          <p:nvPr>
            <p:ph type="body" sz="quarter" idx="14" hasCustomPrompt="1"/>
          </p:nvPr>
        </p:nvSpPr>
        <p:spPr>
          <a:xfrm>
            <a:off x="1706879"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1" name="Content Placeholder 11"/>
          <p:cNvSpPr>
            <a:spLocks noGrp="1"/>
          </p:cNvSpPr>
          <p:nvPr>
            <p:ph sz="quarter" idx="15" hasCustomPrompt="1"/>
          </p:nvPr>
        </p:nvSpPr>
        <p:spPr>
          <a:xfrm>
            <a:off x="1703833"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2" name="Text Placeholder 3"/>
          <p:cNvSpPr>
            <a:spLocks noGrp="1"/>
          </p:cNvSpPr>
          <p:nvPr>
            <p:ph type="body" sz="quarter" idx="16" hasCustomPrompt="1"/>
          </p:nvPr>
        </p:nvSpPr>
        <p:spPr>
          <a:xfrm>
            <a:off x="1703832"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3" name="Content Placeholder 11"/>
          <p:cNvSpPr>
            <a:spLocks noGrp="1"/>
          </p:cNvSpPr>
          <p:nvPr>
            <p:ph sz="quarter" idx="17" hasCustomPrompt="1"/>
          </p:nvPr>
        </p:nvSpPr>
        <p:spPr>
          <a:xfrm>
            <a:off x="12770227" y="2420053"/>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4" name="Text Placeholder 3"/>
          <p:cNvSpPr>
            <a:spLocks noGrp="1"/>
          </p:cNvSpPr>
          <p:nvPr>
            <p:ph type="body" sz="quarter" idx="18" hasCustomPrompt="1"/>
          </p:nvPr>
        </p:nvSpPr>
        <p:spPr>
          <a:xfrm>
            <a:off x="12770226"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5" name="Content Placeholder 11"/>
          <p:cNvSpPr>
            <a:spLocks noGrp="1"/>
          </p:cNvSpPr>
          <p:nvPr>
            <p:ph sz="quarter" idx="19" hasCustomPrompt="1"/>
          </p:nvPr>
        </p:nvSpPr>
        <p:spPr>
          <a:xfrm>
            <a:off x="12770226" y="5949380"/>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6" name="Text Placeholder 3"/>
          <p:cNvSpPr>
            <a:spLocks noGrp="1"/>
          </p:cNvSpPr>
          <p:nvPr>
            <p:ph type="body" sz="quarter" idx="20" hasCustomPrompt="1"/>
          </p:nvPr>
        </p:nvSpPr>
        <p:spPr>
          <a:xfrm>
            <a:off x="1277022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7" name="Content Placeholder 11"/>
          <p:cNvSpPr>
            <a:spLocks noGrp="1"/>
          </p:cNvSpPr>
          <p:nvPr>
            <p:ph sz="quarter" idx="21" hasCustomPrompt="1"/>
          </p:nvPr>
        </p:nvSpPr>
        <p:spPr>
          <a:xfrm>
            <a:off x="7235504" y="2418615"/>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18" name="Text Placeholder 3"/>
          <p:cNvSpPr>
            <a:spLocks noGrp="1"/>
          </p:cNvSpPr>
          <p:nvPr>
            <p:ph type="body" sz="quarter" idx="22" hasCustomPrompt="1"/>
          </p:nvPr>
        </p:nvSpPr>
        <p:spPr>
          <a:xfrm>
            <a:off x="7235505" y="4830290"/>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
        <p:nvSpPr>
          <p:cNvPr id="19" name="Content Placeholder 11"/>
          <p:cNvSpPr>
            <a:spLocks noGrp="1"/>
          </p:cNvSpPr>
          <p:nvPr>
            <p:ph sz="quarter" idx="23" hasCustomPrompt="1"/>
          </p:nvPr>
        </p:nvSpPr>
        <p:spPr>
          <a:xfrm>
            <a:off x="7235504" y="5930541"/>
            <a:ext cx="4050791" cy="2304288"/>
          </a:xfrm>
          <a:prstGeom prst="rect">
            <a:avLst/>
          </a:prstGeom>
        </p:spPr>
        <p:txBody>
          <a:bodyPr lIns="182880" tIns="0" rIns="182880" bIns="0" anchor="ctr">
            <a:normAutofit/>
          </a:bodyPr>
          <a:lstStyle>
            <a:lvl1pPr marL="0" indent="0" algn="ctr">
              <a:buNone/>
              <a:defRPr sz="2200" b="0" i="0" baseline="0">
                <a:latin typeface="PS TT Commons Light" charset="0"/>
                <a:ea typeface="PS TT Commons Light" charset="0"/>
                <a:cs typeface="PS TT Commons Light" charset="0"/>
              </a:defRPr>
            </a:lvl1pPr>
            <a:lvl2pPr marL="594130" indent="0" algn="l">
              <a:buNone/>
              <a:defRPr sz="4400"/>
            </a:lvl2pPr>
            <a:lvl3pPr marL="1192322" indent="0" algn="l">
              <a:buNone/>
              <a:defRPr sz="4400"/>
            </a:lvl3pPr>
            <a:lvl4pPr marL="1766108" indent="0" algn="l">
              <a:buNone/>
              <a:defRPr sz="4400"/>
            </a:lvl4pPr>
            <a:lvl5pPr marL="2193388" indent="0" algn="l">
              <a:buNone/>
              <a:defRPr sz="4400"/>
            </a:lvl5pPr>
          </a:lstStyle>
          <a:p>
            <a:pPr lvl="0"/>
            <a:r>
              <a:rPr lang="en-US"/>
              <a:t>Icon only:</a:t>
            </a:r>
            <a:br>
              <a:rPr lang="en-US"/>
            </a:br>
            <a:r>
              <a:rPr lang="en-US"/>
              <a:t>click on the image </a:t>
            </a:r>
            <a:br>
              <a:rPr lang="en-US"/>
            </a:br>
            <a:r>
              <a:rPr lang="en-US"/>
              <a:t>icon or paste in</a:t>
            </a:r>
            <a:endParaRPr lang="en-US" dirty="0"/>
          </a:p>
        </p:txBody>
      </p:sp>
      <p:sp>
        <p:nvSpPr>
          <p:cNvPr id="20" name="Text Placeholder 3"/>
          <p:cNvSpPr>
            <a:spLocks noGrp="1"/>
          </p:cNvSpPr>
          <p:nvPr>
            <p:ph type="body" sz="quarter" idx="24" hasCustomPrompt="1"/>
          </p:nvPr>
        </p:nvSpPr>
        <p:spPr>
          <a:xfrm>
            <a:off x="7235505" y="8342216"/>
            <a:ext cx="4050791" cy="642058"/>
          </a:xfrm>
          <a:prstGeom prst="rect">
            <a:avLst/>
          </a:prstGeom>
        </p:spPr>
        <p:txBody>
          <a:bodyPr lIns="182880" tIns="0" rIns="182880" bIns="0" anchor="ctr">
            <a:noAutofit/>
          </a:bodyPr>
          <a:lstStyle>
            <a:lvl1pPr marL="0" indent="0" algn="ctr">
              <a:lnSpc>
                <a:spcPct val="100000"/>
              </a:lnSpc>
              <a:spcBef>
                <a:spcPts val="0"/>
              </a:spcBef>
              <a:buNone/>
              <a:defRPr sz="3200" b="0" i="0">
                <a:latin typeface="+mn-lt"/>
                <a:ea typeface="PS TT Commons Medium" charset="0"/>
                <a:cs typeface="PS TT Commons Medium" charset="0"/>
              </a:defRPr>
            </a:lvl1pPr>
            <a:lvl2pPr>
              <a:defRPr/>
            </a:lvl2pPr>
          </a:lstStyle>
          <a:p>
            <a:pPr lvl="0"/>
            <a:r>
              <a:rPr lang="en-US" dirty="0"/>
              <a:t>Add text here</a:t>
            </a:r>
          </a:p>
        </p:txBody>
      </p:sp>
    </p:spTree>
    <p:extLst>
      <p:ext uri="{BB962C8B-B14F-4D97-AF65-F5344CB8AC3E}">
        <p14:creationId xmlns:p14="http://schemas.microsoft.com/office/powerpoint/2010/main" val="61641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11559" y="856301"/>
            <a:ext cx="15708907" cy="4212090"/>
          </a:xfrm>
        </p:spPr>
        <p:txBody>
          <a:bodyPr anchor="b"/>
          <a:lstStyle>
            <a:lvl1pPr algn="r">
              <a:defRPr sz="6000">
                <a:latin typeface="+mj-lt"/>
              </a:defRPr>
            </a:lvl1pPr>
          </a:lstStyle>
          <a:p>
            <a:r>
              <a:rPr lang="en-US"/>
              <a:t> Add Section Header in Title Case</a:t>
            </a:r>
          </a:p>
        </p:txBody>
      </p:sp>
      <p:cxnSp>
        <p:nvCxnSpPr>
          <p:cNvPr id="4" name="Straight Connector 3"/>
          <p:cNvCxnSpPr/>
          <p:nvPr/>
        </p:nvCxnSpPr>
        <p:spPr>
          <a:xfrm>
            <a:off x="914400" y="5409346"/>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5" name="Group 4"/>
          <p:cNvGrpSpPr/>
          <p:nvPr userDrawn="1"/>
        </p:nvGrpSpPr>
        <p:grpSpPr>
          <a:xfrm>
            <a:off x="0" y="-1572769"/>
            <a:ext cx="11119104" cy="1307592"/>
            <a:chOff x="0" y="-1572769"/>
            <a:chExt cx="11119104" cy="1307592"/>
          </a:xfrm>
        </p:grpSpPr>
        <p:sp>
          <p:nvSpPr>
            <p:cNvPr id="6" name="Rectangle 5"/>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stretch>
              <a:fillRect/>
            </a:stretch>
          </p:blipFill>
          <p:spPr>
            <a:xfrm>
              <a:off x="3984003" y="-1299965"/>
              <a:ext cx="6870700" cy="787400"/>
            </a:xfrm>
            <a:prstGeom prst="rect">
              <a:avLst/>
            </a:prstGeom>
          </p:spPr>
        </p:pic>
        <p:sp>
          <p:nvSpPr>
            <p:cNvPr id="8" name="Rectangle 7"/>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382490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Three Item List With Icons</a:t>
            </a:r>
          </a:p>
        </p:txBody>
      </p:sp>
      <p:sp>
        <p:nvSpPr>
          <p:cNvPr id="3" name="Content Placeholder 11"/>
          <p:cNvSpPr>
            <a:spLocks noGrp="1"/>
          </p:cNvSpPr>
          <p:nvPr>
            <p:ph sz="quarter" idx="12" hasCustomPrompt="1"/>
          </p:nvPr>
        </p:nvSpPr>
        <p:spPr>
          <a:xfrm>
            <a:off x="1433744" y="2625498"/>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t>
            </a:r>
            <a:r>
              <a:rPr lang="en-US" dirty="0"/>
              <a:t>add image</a:t>
            </a:r>
          </a:p>
        </p:txBody>
      </p:sp>
      <p:sp>
        <p:nvSpPr>
          <p:cNvPr id="4" name="Text Placeholder 3"/>
          <p:cNvSpPr>
            <a:spLocks noGrp="1"/>
          </p:cNvSpPr>
          <p:nvPr>
            <p:ph type="body" sz="quarter" idx="15" hasCustomPrompt="1"/>
          </p:nvPr>
        </p:nvSpPr>
        <p:spPr>
          <a:xfrm>
            <a:off x="3857628" y="2532121"/>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433744" y="508077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857628" y="498739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433744" y="7482706"/>
            <a:ext cx="1766656" cy="171822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857628" y="7389327"/>
            <a:ext cx="13173072" cy="1904990"/>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9" name="Straight Connector 8"/>
          <p:cNvCxnSpPr/>
          <p:nvPr/>
        </p:nvCxnSpPr>
        <p:spPr>
          <a:xfrm>
            <a:off x="3564592" y="2478772"/>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564592" y="493404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564592" y="7335978"/>
            <a:ext cx="0" cy="201168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65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Four Item List With Icons</a:t>
            </a:r>
          </a:p>
        </p:txBody>
      </p:sp>
      <p:sp>
        <p:nvSpPr>
          <p:cNvPr id="3" name="Content Placeholder 11"/>
          <p:cNvSpPr>
            <a:spLocks noGrp="1"/>
          </p:cNvSpPr>
          <p:nvPr>
            <p:ph sz="quarter" idx="12" hasCustomPrompt="1"/>
          </p:nvPr>
        </p:nvSpPr>
        <p:spPr>
          <a:xfrm>
            <a:off x="1257300" y="227423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4240225"/>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6209333"/>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8178441"/>
            <a:ext cx="1570712" cy="1398298"/>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72384" y="223662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72384" y="4202621"/>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72384" y="6171729"/>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72384" y="8140837"/>
            <a:ext cx="0" cy="146525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 y="-795717"/>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88693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Five Item List With Icons</a:t>
            </a:r>
          </a:p>
        </p:txBody>
      </p:sp>
      <p:sp>
        <p:nvSpPr>
          <p:cNvPr id="3" name="Content Placeholder 11"/>
          <p:cNvSpPr>
            <a:spLocks noGrp="1"/>
          </p:cNvSpPr>
          <p:nvPr>
            <p:ph sz="quarter" idx="12" hasCustomPrompt="1"/>
          </p:nvPr>
        </p:nvSpPr>
        <p:spPr>
          <a:xfrm>
            <a:off x="1257300" y="2145187"/>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4" name="Text Placeholder 3"/>
          <p:cNvSpPr>
            <a:spLocks noGrp="1"/>
          </p:cNvSpPr>
          <p:nvPr>
            <p:ph type="body" sz="quarter" idx="15" hasCustomPrompt="1"/>
          </p:nvPr>
        </p:nvSpPr>
        <p:spPr>
          <a:xfrm>
            <a:off x="3249836" y="2145187"/>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5" name="Content Placeholder 11"/>
          <p:cNvSpPr>
            <a:spLocks noGrp="1"/>
          </p:cNvSpPr>
          <p:nvPr>
            <p:ph sz="quarter" idx="16" hasCustomPrompt="1"/>
          </p:nvPr>
        </p:nvSpPr>
        <p:spPr>
          <a:xfrm>
            <a:off x="1257300" y="3623501"/>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6" name="Text Placeholder 3"/>
          <p:cNvSpPr>
            <a:spLocks noGrp="1"/>
          </p:cNvSpPr>
          <p:nvPr>
            <p:ph type="body" sz="quarter" idx="17" hasCustomPrompt="1"/>
          </p:nvPr>
        </p:nvSpPr>
        <p:spPr>
          <a:xfrm>
            <a:off x="3249836" y="3623501"/>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7" name="Content Placeholder 11"/>
          <p:cNvSpPr>
            <a:spLocks noGrp="1"/>
          </p:cNvSpPr>
          <p:nvPr>
            <p:ph sz="quarter" idx="18" hasCustomPrompt="1"/>
          </p:nvPr>
        </p:nvSpPr>
        <p:spPr>
          <a:xfrm>
            <a:off x="1257300" y="5101815"/>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8" name="Text Placeholder 3"/>
          <p:cNvSpPr>
            <a:spLocks noGrp="1"/>
          </p:cNvSpPr>
          <p:nvPr>
            <p:ph type="body" sz="quarter" idx="19" hasCustomPrompt="1"/>
          </p:nvPr>
        </p:nvSpPr>
        <p:spPr>
          <a:xfrm>
            <a:off x="3249836" y="5101815"/>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sp>
        <p:nvSpPr>
          <p:cNvPr id="9" name="Content Placeholder 11"/>
          <p:cNvSpPr>
            <a:spLocks noGrp="1"/>
          </p:cNvSpPr>
          <p:nvPr>
            <p:ph sz="quarter" idx="20" hasCustomPrompt="1"/>
          </p:nvPr>
        </p:nvSpPr>
        <p:spPr>
          <a:xfrm>
            <a:off x="1257300" y="6580129"/>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10" name="Text Placeholder 3"/>
          <p:cNvSpPr>
            <a:spLocks noGrp="1"/>
          </p:cNvSpPr>
          <p:nvPr>
            <p:ph type="body" sz="quarter" idx="21" hasCustomPrompt="1"/>
          </p:nvPr>
        </p:nvSpPr>
        <p:spPr>
          <a:xfrm>
            <a:off x="3249836" y="6580129"/>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11" name="Straight Connector 10"/>
          <p:cNvCxnSpPr/>
          <p:nvPr/>
        </p:nvCxnSpPr>
        <p:spPr>
          <a:xfrm>
            <a:off x="3069979" y="223662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69979" y="371494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69979" y="5193255"/>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9979" y="6671567"/>
            <a:ext cx="0" cy="1094874"/>
          </a:xfrm>
          <a:prstGeom prst="line">
            <a:avLst/>
          </a:prstGeom>
          <a:ln w="50800">
            <a:solidFill>
              <a:schemeClr val="accent1"/>
            </a:solidFill>
          </a:ln>
        </p:spPr>
        <p:style>
          <a:lnRef idx="2">
            <a:schemeClr val="accent1"/>
          </a:lnRef>
          <a:fillRef idx="0">
            <a:schemeClr val="accent1"/>
          </a:fillRef>
          <a:effectRef idx="1">
            <a:schemeClr val="accent1"/>
          </a:effectRef>
          <a:fontRef idx="minor">
            <a:schemeClr val="tx1"/>
          </a:fontRef>
        </p:style>
      </p:cxnSp>
      <p:sp>
        <p:nvSpPr>
          <p:cNvPr id="23" name="Content Placeholder 11"/>
          <p:cNvSpPr>
            <a:spLocks noGrp="1"/>
          </p:cNvSpPr>
          <p:nvPr>
            <p:ph sz="quarter" idx="22" hasCustomPrompt="1"/>
          </p:nvPr>
        </p:nvSpPr>
        <p:spPr>
          <a:xfrm>
            <a:off x="1257300" y="8100643"/>
            <a:ext cx="1570712" cy="1216526"/>
          </a:xfrm>
          <a:prstGeom prst="rect">
            <a:avLst/>
          </a:prstGeom>
        </p:spPr>
        <p:txBody>
          <a:bodyPr lIns="0" tIns="0" rIns="0" bIns="0" anchor="ctr">
            <a:normAutofit/>
          </a:bodyPr>
          <a:lstStyle>
            <a:lvl1pPr marL="0" indent="0" algn="ctr">
              <a:buNone/>
              <a:defRPr sz="2000" b="0" i="0" baseline="0">
                <a:latin typeface="PS TT Commons Light" charset="0"/>
                <a:ea typeface="PS TT Commons Light" charset="0"/>
                <a:cs typeface="PS TT Commons Light" charset="0"/>
              </a:defRPr>
            </a:lvl1pPr>
            <a:lvl2pPr algn="ctr">
              <a:defRPr sz="4400"/>
            </a:lvl2pPr>
            <a:lvl3pPr algn="ctr">
              <a:defRPr sz="4400"/>
            </a:lvl3pPr>
            <a:lvl4pPr algn="ctr">
              <a:defRPr sz="4400"/>
            </a:lvl4pPr>
            <a:lvl5pPr algn="ctr">
              <a:defRPr sz="4400"/>
            </a:lvl5pPr>
          </a:lstStyle>
          <a:p>
            <a:pPr lvl="0"/>
            <a:r>
              <a:rPr lang="en-US"/>
              <a:t>Click icon to add image</a:t>
            </a:r>
            <a:endParaRPr lang="en-US" dirty="0"/>
          </a:p>
        </p:txBody>
      </p:sp>
      <p:sp>
        <p:nvSpPr>
          <p:cNvPr id="24" name="Text Placeholder 3"/>
          <p:cNvSpPr>
            <a:spLocks noGrp="1"/>
          </p:cNvSpPr>
          <p:nvPr>
            <p:ph type="body" sz="quarter" idx="23" hasCustomPrompt="1"/>
          </p:nvPr>
        </p:nvSpPr>
        <p:spPr>
          <a:xfrm>
            <a:off x="3249836" y="8100643"/>
            <a:ext cx="13780864" cy="1216526"/>
          </a:xfrm>
          <a:prstGeom prst="rect">
            <a:avLst/>
          </a:prstGeom>
        </p:spPr>
        <p:txBody>
          <a:bodyPr lIns="182880" tIns="0" rIns="182880" bIns="0" anchor="ctr">
            <a:noAutofit/>
          </a:bodyPr>
          <a:lstStyle>
            <a:lvl1pPr marL="0" indent="0" algn="l">
              <a:spcBef>
                <a:spcPts val="0"/>
              </a:spcBef>
              <a:buNone/>
              <a:defRPr sz="3200" b="0" i="0">
                <a:latin typeface="+mn-lt"/>
                <a:ea typeface="PS TT Commons Medium" charset="0"/>
                <a:cs typeface="PS TT Commons Medium" charset="0"/>
              </a:defRPr>
            </a:lvl1pPr>
          </a:lstStyle>
          <a:p>
            <a:pPr lvl="0"/>
            <a:r>
              <a:rPr lang="en-US" dirty="0"/>
              <a:t>Add text here</a:t>
            </a:r>
          </a:p>
        </p:txBody>
      </p:sp>
      <p:cxnSp>
        <p:nvCxnSpPr>
          <p:cNvPr id="25" name="Straight Connector 24"/>
          <p:cNvCxnSpPr/>
          <p:nvPr/>
        </p:nvCxnSpPr>
        <p:spPr>
          <a:xfrm>
            <a:off x="3069979" y="8192081"/>
            <a:ext cx="0" cy="1094874"/>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 y="-711050"/>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baseline="0">
                <a:solidFill>
                  <a:schemeClr val="accent1"/>
                </a:solidFill>
                <a:latin typeface="PS TT Commons DemiBold" charset="0"/>
                <a:ea typeface="PS TT Commons DemiBold" charset="0"/>
                <a:cs typeface="PS TT Commons DemiBold" charset="0"/>
              </a:rPr>
              <a:t>appear</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70737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6" grpId="0" build="p">
        <p:tmplLst>
          <p:tmpl lvl="1">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7" grpId="0"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9" grpId="0" build="p">
        <p:tmplLst>
          <p:tmpl lvl="1">
            <p:tnLst>
              <p:par>
                <p:cTn presetID="1"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childTnLst>
                </p:cTn>
              </p:par>
            </p:tnLst>
          </p:tmpl>
        </p:tmplLst>
      </p:bldP>
      <p:bldP spid="10" grpId="0" build="p">
        <p:tmplLst>
          <p:tmpl lvl="1">
            <p:tnLst>
              <p:par>
                <p:cTn presetID="1"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childTnLst>
                </p:cTn>
              </p:par>
            </p:tnLst>
          </p:tmpl>
        </p:tmplLst>
      </p:bldP>
      <p:bldP spid="23" grpId="0" build="p">
        <p:tmplLst>
          <p:tmpl lvl="1">
            <p:tnLst>
              <p:par>
                <p:cTn presetID="1"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childTnLst>
                </p:cTn>
              </p:par>
            </p:tnLst>
          </p:tmpl>
        </p:tmplLst>
      </p:bldP>
      <p:bldP spid="24" grpId="0" build="p">
        <p:tmplLst>
          <p:tmpl lvl="1">
            <p:tnLst>
              <p:par>
                <p:cTn presetID="1" presetClass="entr" presetSubtype="0" fill="hold" nodeType="clickEffect">
                  <p:stCondLst>
                    <p:cond delay="0"/>
                  </p:stCondLst>
                  <p:childTnLst>
                    <p:set>
                      <p:cBhvr>
                        <p:cTn dur="1" fill="hold">
                          <p:stCondLst>
                            <p:cond delay="0"/>
                          </p:stCondLst>
                        </p:cTn>
                        <p:tgtEl>
                          <p:spTgt spid="24"/>
                        </p:tgtEl>
                        <p:attrNameLst>
                          <p:attrName>style.visibility</p:attrName>
                        </p:attrNameLst>
                      </p:cBhvr>
                      <p:to>
                        <p:strVal val="visible"/>
                      </p:to>
                    </p:se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Chunking: Two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9481323"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64477"/>
            <a:ext cx="7549378"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26743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Chunking: Thre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328087"/>
            <a:ext cx="4989470" cy="5008606"/>
          </a:xfrm>
          <a:prstGeom prst="rect">
            <a:avLst/>
          </a:prstGeom>
          <a:solidFill>
            <a:schemeClr val="bg2"/>
          </a:solidFill>
        </p:spPr>
        <p:txBody>
          <a:bodyPr lIns="274320" tIns="274320" rIns="274320" bIns="274320" anchor="ctr">
            <a:noAutofit/>
          </a:bodyPr>
          <a:lstStyle>
            <a:lvl1pPr marL="0" indent="0" algn="ctr">
              <a:buNone/>
              <a:defRPr sz="38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799674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Chunking: Four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4" name="Content Placeholder 10"/>
          <p:cNvSpPr>
            <a:spLocks noGrp="1"/>
          </p:cNvSpPr>
          <p:nvPr>
            <p:ph sz="quarter" idx="11" hasCustomPrompt="1"/>
          </p:nvPr>
        </p:nvSpPr>
        <p:spPr>
          <a:xfrm>
            <a:off x="9325232"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0" hasCustomPrompt="1"/>
          </p:nvPr>
        </p:nvSpPr>
        <p:spPr>
          <a:xfrm>
            <a:off x="1257300" y="306447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2" hasCustomPrompt="1"/>
          </p:nvPr>
        </p:nvSpPr>
        <p:spPr>
          <a:xfrm>
            <a:off x="9325232"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3" hasCustomPrompt="1"/>
          </p:nvPr>
        </p:nvSpPr>
        <p:spPr>
          <a:xfrm>
            <a:off x="1257300" y="5988907"/>
            <a:ext cx="7705468" cy="2537254"/>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4209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Chunking: Five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375203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5" hasCustomPrompt="1"/>
          </p:nvPr>
        </p:nvSpPr>
        <p:spPr>
          <a:xfrm>
            <a:off x="91440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130669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Chunking: Six Item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 in Title Case</a:t>
            </a:r>
          </a:p>
        </p:txBody>
      </p:sp>
      <p:sp>
        <p:nvSpPr>
          <p:cNvPr id="3" name="Content Placeholder 10"/>
          <p:cNvSpPr>
            <a:spLocks noGrp="1"/>
          </p:cNvSpPr>
          <p:nvPr>
            <p:ph sz="quarter" idx="11" hasCustomPrompt="1"/>
          </p:nvPr>
        </p:nvSpPr>
        <p:spPr>
          <a:xfrm>
            <a:off x="6649267"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4" name="Content Placeholder 10"/>
          <p:cNvSpPr>
            <a:spLocks noGrp="1"/>
          </p:cNvSpPr>
          <p:nvPr>
            <p:ph sz="quarter" idx="10" hasCustomPrompt="1"/>
          </p:nvPr>
        </p:nvSpPr>
        <p:spPr>
          <a:xfrm>
            <a:off x="125730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5" name="Content Placeholder 10"/>
          <p:cNvSpPr>
            <a:spLocks noGrp="1"/>
          </p:cNvSpPr>
          <p:nvPr>
            <p:ph sz="quarter" idx="12" hasCustomPrompt="1"/>
          </p:nvPr>
        </p:nvSpPr>
        <p:spPr>
          <a:xfrm>
            <a:off x="12041231" y="3031526"/>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6" name="Content Placeholder 10"/>
          <p:cNvSpPr>
            <a:spLocks noGrp="1"/>
          </p:cNvSpPr>
          <p:nvPr>
            <p:ph sz="quarter" idx="13" hasCustomPrompt="1"/>
          </p:nvPr>
        </p:nvSpPr>
        <p:spPr>
          <a:xfrm>
            <a:off x="6649267"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7" name="Content Placeholder 10"/>
          <p:cNvSpPr>
            <a:spLocks noGrp="1"/>
          </p:cNvSpPr>
          <p:nvPr>
            <p:ph sz="quarter" idx="14" hasCustomPrompt="1"/>
          </p:nvPr>
        </p:nvSpPr>
        <p:spPr>
          <a:xfrm>
            <a:off x="125730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
        <p:nvSpPr>
          <p:cNvPr id="8" name="Content Placeholder 10"/>
          <p:cNvSpPr>
            <a:spLocks noGrp="1"/>
          </p:cNvSpPr>
          <p:nvPr>
            <p:ph sz="quarter" idx="15" hasCustomPrompt="1"/>
          </p:nvPr>
        </p:nvSpPr>
        <p:spPr>
          <a:xfrm>
            <a:off x="12041231" y="6170144"/>
            <a:ext cx="4989470" cy="2685536"/>
          </a:xfrm>
          <a:prstGeom prst="rect">
            <a:avLst/>
          </a:prstGeom>
          <a:solidFill>
            <a:schemeClr val="bg2"/>
          </a:solidFill>
        </p:spPr>
        <p:txBody>
          <a:bodyPr lIns="274320" tIns="274320" rIns="274320" bIns="274320" anchor="ctr">
            <a:noAutofit/>
          </a:bodyPr>
          <a:lstStyle>
            <a:lvl1pPr marL="0" indent="0" algn="ctr">
              <a:buNone/>
              <a:defRPr sz="3600" b="0" i="0">
                <a:latin typeface="+mn-lt"/>
                <a:ea typeface="PS TT Commons Medium" charset="0"/>
                <a:cs typeface="PS TT Commons Medium" charset="0"/>
              </a:defRPr>
            </a:lvl1pPr>
          </a:lstStyle>
          <a:p>
            <a:pPr lvl="0"/>
            <a:r>
              <a:rPr lang="en-US" dirty="0"/>
              <a:t>Click to add text</a:t>
            </a:r>
          </a:p>
        </p:txBody>
      </p:sp>
    </p:spTree>
    <p:extLst>
      <p:ext uri="{BB962C8B-B14F-4D97-AF65-F5344CB8AC3E}">
        <p14:creationId xmlns:p14="http://schemas.microsoft.com/office/powerpoint/2010/main" val="2118325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itle with Description and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Rectangle 2"/>
          <p:cNvSpPr/>
          <p:nvPr/>
        </p:nvSpPr>
        <p:spPr>
          <a:xfrm>
            <a:off x="0" y="3666744"/>
            <a:ext cx="18288000" cy="6620256"/>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2825496"/>
            <a:ext cx="8080744" cy="1057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283" y="4043452"/>
            <a:ext cx="17318790"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283" y="3035808"/>
            <a:ext cx="6704655"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Tree>
    <p:extLst>
      <p:ext uri="{BB962C8B-B14F-4D97-AF65-F5344CB8AC3E}">
        <p14:creationId xmlns:p14="http://schemas.microsoft.com/office/powerpoint/2010/main" val="13646439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Title with Description and Two Tab">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61872" y="859536"/>
            <a:ext cx="15773400" cy="815748"/>
          </a:xfrm>
        </p:spPr>
        <p:txBody>
          <a:bodyPr/>
          <a:lstStyle>
            <a:lvl1pPr>
              <a:defRPr>
                <a:solidFill>
                  <a:schemeClr val="bg1"/>
                </a:solidFill>
              </a:defRPr>
            </a:lvl1pPr>
          </a:lstStyle>
          <a:p>
            <a:r>
              <a:rPr lang="en-US"/>
              <a:t>Add Title Slide in Title Case</a:t>
            </a:r>
          </a:p>
        </p:txBody>
      </p:sp>
      <p:sp>
        <p:nvSpPr>
          <p:cNvPr id="7"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8" name="Rectangle 7"/>
          <p:cNvSpPr/>
          <p:nvPr/>
        </p:nvSpPr>
        <p:spPr>
          <a:xfrm>
            <a:off x="-1" y="3678561"/>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Rectangle 8"/>
          <p:cNvSpPr/>
          <p:nvPr/>
        </p:nvSpPr>
        <p:spPr>
          <a:xfrm>
            <a:off x="0" y="2828260"/>
            <a:ext cx="6601968"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0" name="Text Placeholder 6"/>
          <p:cNvSpPr>
            <a:spLocks noGrp="1"/>
          </p:cNvSpPr>
          <p:nvPr>
            <p:ph type="body" sz="quarter" idx="10" hasCustomPrompt="1"/>
          </p:nvPr>
        </p:nvSpPr>
        <p:spPr>
          <a:xfrm>
            <a:off x="402283"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1" name="Text Placeholder 9"/>
          <p:cNvSpPr>
            <a:spLocks noGrp="1"/>
          </p:cNvSpPr>
          <p:nvPr>
            <p:ph type="body" sz="quarter" idx="17" hasCustomPrompt="1"/>
          </p:nvPr>
        </p:nvSpPr>
        <p:spPr>
          <a:xfrm>
            <a:off x="402282" y="3039872"/>
            <a:ext cx="58496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12" name="Rectangle 11"/>
          <p:cNvSpPr/>
          <p:nvPr/>
        </p:nvSpPr>
        <p:spPr>
          <a:xfrm>
            <a:off x="9326880" y="3669652"/>
            <a:ext cx="8961120"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3" name="Rectangle 12"/>
          <p:cNvSpPr/>
          <p:nvPr/>
        </p:nvSpPr>
        <p:spPr>
          <a:xfrm>
            <a:off x="9326878" y="2828260"/>
            <a:ext cx="660069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4" name="Text Placeholder 6"/>
          <p:cNvSpPr>
            <a:spLocks noGrp="1"/>
          </p:cNvSpPr>
          <p:nvPr>
            <p:ph type="body" sz="quarter" idx="19" hasCustomPrompt="1"/>
          </p:nvPr>
        </p:nvSpPr>
        <p:spPr>
          <a:xfrm>
            <a:off x="9796361" y="4043452"/>
            <a:ext cx="8065062" cy="5850056"/>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15" name="Text Placeholder 9"/>
          <p:cNvSpPr>
            <a:spLocks noGrp="1"/>
          </p:cNvSpPr>
          <p:nvPr>
            <p:ph type="body" sz="quarter" idx="20" hasCustomPrompt="1"/>
          </p:nvPr>
        </p:nvSpPr>
        <p:spPr>
          <a:xfrm>
            <a:off x="9796360" y="3048781"/>
            <a:ext cx="5852160"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023215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p Next">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1067547" y="711200"/>
            <a:ext cx="15054790" cy="46736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Up Next:</a:t>
            </a:r>
          </a:p>
          <a:p>
            <a:pPr lvl="0"/>
            <a:r>
              <a:rPr lang="en-US"/>
              <a:t>Title of Upcoming Module</a:t>
            </a:r>
          </a:p>
        </p:txBody>
      </p:sp>
      <p:cxnSp>
        <p:nvCxnSpPr>
          <p:cNvPr id="5" name="Straight Connector 4"/>
          <p:cNvCxnSpPr/>
          <p:nvPr/>
        </p:nvCxnSpPr>
        <p:spPr>
          <a:xfrm>
            <a:off x="914400" y="565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grpSp>
        <p:nvGrpSpPr>
          <p:cNvPr id="6" name="Group 5"/>
          <p:cNvGrpSpPr/>
          <p:nvPr userDrawn="1"/>
        </p:nvGrpSpPr>
        <p:grpSpPr>
          <a:xfrm>
            <a:off x="0" y="-1572769"/>
            <a:ext cx="11119104" cy="1307592"/>
            <a:chOff x="0" y="-1572769"/>
            <a:chExt cx="11119104" cy="1307592"/>
          </a:xfrm>
        </p:grpSpPr>
        <p:sp>
          <p:nvSpPr>
            <p:cNvPr id="7" name="Rectangle 6"/>
            <p:cNvSpPr/>
            <p:nvPr userDrawn="1"/>
          </p:nvSpPr>
          <p:spPr>
            <a:xfrm>
              <a:off x="3803904" y="-1572769"/>
              <a:ext cx="7315200" cy="1303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p:cNvPicPr>
              <a:picLocks noChangeAspect="1"/>
            </p:cNvPicPr>
            <p:nvPr userDrawn="1"/>
          </p:nvPicPr>
          <p:blipFill>
            <a:blip r:embed="rId2"/>
            <a:stretch>
              <a:fillRect/>
            </a:stretch>
          </p:blipFill>
          <p:spPr>
            <a:xfrm>
              <a:off x="3984003" y="-1299965"/>
              <a:ext cx="6870700" cy="787400"/>
            </a:xfrm>
            <a:prstGeom prst="rect">
              <a:avLst/>
            </a:prstGeom>
          </p:spPr>
        </p:pic>
        <p:sp>
          <p:nvSpPr>
            <p:cNvPr id="9" name="Rectangle 8"/>
            <p:cNvSpPr/>
            <p:nvPr userDrawn="1"/>
          </p:nvSpPr>
          <p:spPr>
            <a:xfrm>
              <a:off x="0" y="-1572769"/>
              <a:ext cx="3792754" cy="13075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userDrawn="1"/>
          </p:nvSpPr>
          <p:spPr>
            <a:xfrm>
              <a:off x="210315" y="-1226305"/>
              <a:ext cx="3207442" cy="640080"/>
            </a:xfrm>
            <a:prstGeom prst="rect">
              <a:avLst/>
            </a:prstGeom>
          </p:spPr>
          <p:txBody>
            <a:bodyPr vert="horz" wrap="none" lIns="0" tIns="32970" rIns="65939" bIns="32970" rtlCol="0" anchor="ctr" anchorCtr="0">
              <a:noAutofit/>
            </a:bodyPr>
            <a:lstStyle/>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mn-lt"/>
                  <a:ea typeface="PS TT Commons" charset="0"/>
                  <a:cs typeface="PS TT Commons" charset="0"/>
                </a:rPr>
                <a:t>Font check</a:t>
              </a:r>
            </a:p>
            <a:p>
              <a:pPr marL="0" marR="0" indent="0" algn="r" defTabSz="439502" rtl="0" eaLnBrk="1" fontAlgn="auto" latinLnBrk="0" hangingPunct="1">
                <a:lnSpc>
                  <a:spcPct val="100000"/>
                </a:lnSpc>
                <a:spcBef>
                  <a:spcPct val="0"/>
                </a:spcBef>
                <a:spcAft>
                  <a:spcPts val="0"/>
                </a:spcAft>
                <a:buClrTx/>
                <a:buSzTx/>
                <a:buFontTx/>
                <a:buNone/>
                <a:tabLst/>
              </a:pPr>
              <a:r>
                <a:rPr kumimoji="0" lang="en-US" sz="2400"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Do they match?</a:t>
              </a:r>
            </a:p>
          </p:txBody>
        </p:sp>
      </p:grpSp>
    </p:spTree>
    <p:extLst>
      <p:ext uri="{BB962C8B-B14F-4D97-AF65-F5344CB8AC3E}">
        <p14:creationId xmlns:p14="http://schemas.microsoft.com/office/powerpoint/2010/main" val="700341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Half Page with Tab and Output Section">
    <p:bg>
      <p:bgPr>
        <a:solidFill>
          <a:schemeClr val="bg2">
            <a:lumMod val="25000"/>
          </a:schemeClr>
        </a:solidFill>
        <a:effectLst/>
      </p:bgPr>
    </p:bg>
    <p:spTree>
      <p:nvGrpSpPr>
        <p:cNvPr id="1" name=""/>
        <p:cNvGrpSpPr/>
        <p:nvPr/>
      </p:nvGrpSpPr>
      <p:grpSpPr>
        <a:xfrm>
          <a:off x="0" y="0"/>
          <a:ext cx="0" cy="0"/>
          <a:chOff x="0" y="0"/>
          <a:chExt cx="0" cy="0"/>
        </a:xfrm>
      </p:grpSpPr>
      <p:sp>
        <p:nvSpPr>
          <p:cNvPr id="11" name="Rectangle 10"/>
          <p:cNvSpPr/>
          <p:nvPr userDrawn="1"/>
        </p:nvSpPr>
        <p:spPr>
          <a:xfrm>
            <a:off x="-2" y="3678561"/>
            <a:ext cx="11777474" cy="661734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12" name="Rectangle 11"/>
          <p:cNvSpPr/>
          <p:nvPr userDrawn="1"/>
        </p:nvSpPr>
        <p:spPr>
          <a:xfrm>
            <a:off x="-1" y="2828260"/>
            <a:ext cx="8084043" cy="1070823"/>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defRPr sz="3200">
                <a:solidFill>
                  <a:schemeClr val="bg1"/>
                </a:solidFill>
                <a:latin typeface="PS TT Commons" charset="0"/>
                <a:ea typeface="PS TT Commons" charset="0"/>
                <a:cs typeface="PS TT Commons" charset="0"/>
              </a:defRPr>
            </a:lvl1pPr>
          </a:lstStyle>
          <a:p>
            <a:pPr lvl="0"/>
            <a:r>
              <a:rPr lang="en-US"/>
              <a:t>Add a line of text here if needed</a:t>
            </a:r>
          </a:p>
        </p:txBody>
      </p:sp>
      <p:sp>
        <p:nvSpPr>
          <p:cNvPr id="6" name="Text Placeholder 6"/>
          <p:cNvSpPr>
            <a:spLocks noGrp="1"/>
          </p:cNvSpPr>
          <p:nvPr>
            <p:ph type="body" sz="quarter" idx="10" hasCustomPrompt="1"/>
          </p:nvPr>
        </p:nvSpPr>
        <p:spPr>
          <a:xfrm>
            <a:off x="402283" y="4041648"/>
            <a:ext cx="10808262" cy="585216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282" y="3035808"/>
            <a:ext cx="699797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11777472" y="3678561"/>
            <a:ext cx="6510528" cy="6608440"/>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12046288" y="4041647"/>
            <a:ext cx="5839376" cy="585216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&gt; Console</a:t>
            </a:r>
          </a:p>
        </p:txBody>
      </p:sp>
    </p:spTree>
    <p:extLst>
      <p:ext uri="{BB962C8B-B14F-4D97-AF65-F5344CB8AC3E}">
        <p14:creationId xmlns:p14="http://schemas.microsoft.com/office/powerpoint/2010/main" val="965625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Half Page Title Left and Tab Right">
    <p:bg>
      <p:bgPr>
        <a:solidFill>
          <a:schemeClr val="bg2">
            <a:lumMod val="2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93990" y="4713582"/>
            <a:ext cx="5820102" cy="987424"/>
          </a:xfrm>
          <a:prstGeom prst="rect">
            <a:avLst/>
          </a:prstGeom>
        </p:spPr>
        <p:txBody>
          <a:bodyPr anchor="ctr">
            <a:noAutofit/>
          </a:bodyPr>
          <a:lstStyle>
            <a:lvl1pPr algn="ctr">
              <a:defRPr sz="5400">
                <a:solidFill>
                  <a:schemeClr val="bg1"/>
                </a:solidFill>
                <a:latin typeface="+mj-lt"/>
              </a:defRPr>
            </a:lvl1pPr>
          </a:lstStyle>
          <a:p>
            <a:pPr lvl="0"/>
            <a:r>
              <a:rPr lang="en-US"/>
              <a:t>Code Title Here</a:t>
            </a:r>
          </a:p>
        </p:txBody>
      </p:sp>
      <p:sp>
        <p:nvSpPr>
          <p:cNvPr id="5" name="Rectangle 4"/>
          <p:cNvSpPr/>
          <p:nvPr/>
        </p:nvSpPr>
        <p:spPr>
          <a:xfrm>
            <a:off x="6613451" y="898428"/>
            <a:ext cx="11674550"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Rectangle 5"/>
          <p:cNvSpPr/>
          <p:nvPr/>
        </p:nvSpPr>
        <p:spPr>
          <a:xfrm>
            <a:off x="6613450" y="1"/>
            <a:ext cx="8102009"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7" name="Text Placeholder 6"/>
          <p:cNvSpPr>
            <a:spLocks noGrp="1"/>
          </p:cNvSpPr>
          <p:nvPr>
            <p:ph type="body" sz="quarter" idx="11" hasCustomPrompt="1"/>
          </p:nvPr>
        </p:nvSpPr>
        <p:spPr>
          <a:xfrm>
            <a:off x="7111991" y="1254642"/>
            <a:ext cx="10755386" cy="862087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8" name="Text Placeholder 9"/>
          <p:cNvSpPr>
            <a:spLocks noGrp="1"/>
          </p:cNvSpPr>
          <p:nvPr>
            <p:ph type="body" sz="quarter" idx="17" hasCustomPrompt="1"/>
          </p:nvPr>
        </p:nvSpPr>
        <p:spPr>
          <a:xfrm>
            <a:off x="7187609" y="186898"/>
            <a:ext cx="5270873"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2104748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Full Page with Tab">
    <p:bg>
      <p:bgPr>
        <a:solidFill>
          <a:schemeClr val="bg2">
            <a:lumMod val="25000"/>
          </a:schemeClr>
        </a:solidFill>
        <a:effectLst/>
      </p:bgPr>
    </p:bg>
    <p:spTree>
      <p:nvGrpSpPr>
        <p:cNvPr id="1" name=""/>
        <p:cNvGrpSpPr/>
        <p:nvPr/>
      </p:nvGrpSpPr>
      <p:grpSpPr>
        <a:xfrm>
          <a:off x="0" y="0"/>
          <a:ext cx="0" cy="0"/>
          <a:chOff x="0" y="0"/>
          <a:chExt cx="0" cy="0"/>
        </a:xfrm>
      </p:grpSpPr>
      <p:sp>
        <p:nvSpPr>
          <p:cNvPr id="3" name="Rectangle 2"/>
          <p:cNvSpPr/>
          <p:nvPr/>
        </p:nvSpPr>
        <p:spPr>
          <a:xfrm>
            <a:off x="-1" y="898428"/>
            <a:ext cx="18288002" cy="9388572"/>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4" name="Rectangle 3"/>
          <p:cNvSpPr/>
          <p:nvPr/>
        </p:nvSpPr>
        <p:spPr>
          <a:xfrm>
            <a:off x="0" y="1"/>
            <a:ext cx="7995684" cy="918518"/>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Text Placeholder 6"/>
          <p:cNvSpPr>
            <a:spLocks noGrp="1"/>
          </p:cNvSpPr>
          <p:nvPr>
            <p:ph type="body" sz="quarter" idx="10" hasCustomPrompt="1"/>
          </p:nvPr>
        </p:nvSpPr>
        <p:spPr>
          <a:xfrm>
            <a:off x="402336" y="1062888"/>
            <a:ext cx="17332771" cy="8794344"/>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6" name="Text Placeholder 9"/>
          <p:cNvSpPr>
            <a:spLocks noGrp="1"/>
          </p:cNvSpPr>
          <p:nvPr>
            <p:ph type="body" sz="quarter" idx="17" hasCustomPrompt="1"/>
          </p:nvPr>
        </p:nvSpPr>
        <p:spPr>
          <a:xfrm>
            <a:off x="402336" y="251813"/>
            <a:ext cx="6764062"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Tree>
    <p:extLst>
      <p:ext uri="{BB962C8B-B14F-4D97-AF65-F5344CB8AC3E}">
        <p14:creationId xmlns:p14="http://schemas.microsoft.com/office/powerpoint/2010/main" val="17364786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Dark Full Page with Title and Description">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ight Full Page with Title and Description">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926080"/>
            <a:ext cx="17465094" cy="6967428"/>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9"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algn="ctr">
              <a:spcBef>
                <a:spcPts val="0"/>
              </a:spcBef>
              <a:defRPr sz="3200" b="0" i="0">
                <a:solidFill>
                  <a:schemeClr val="tx1"/>
                </a:solidFill>
                <a:latin typeface="PS TT Commons Book" charset="0"/>
                <a:ea typeface="PS TT Commons Book" charset="0"/>
                <a:cs typeface="PS TT Commons Book" charset="0"/>
              </a:defRPr>
            </a:lvl1pPr>
          </a:lstStyle>
          <a:p>
            <a:pPr lvl="0"/>
            <a:r>
              <a:rPr lang="en-US"/>
              <a:t>Add a line of text here if needed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itle Half Page with Tab and Outpu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baseline="0">
                <a:solidFill>
                  <a:schemeClr val="bg1"/>
                </a:solidFill>
              </a:defRPr>
            </a:lvl1pPr>
          </a:lstStyle>
          <a:p>
            <a:r>
              <a:rPr lang="en-US"/>
              <a:t>Add Title Slide in Title Case</a:t>
            </a:r>
          </a:p>
        </p:txBody>
      </p:sp>
      <p:sp>
        <p:nvSpPr>
          <p:cNvPr id="3" name="Text Placeholder 8"/>
          <p:cNvSpPr>
            <a:spLocks noGrp="1"/>
          </p:cNvSpPr>
          <p:nvPr>
            <p:ph type="body" sz="quarter" idx="18" hasCustomPrompt="1"/>
          </p:nvPr>
        </p:nvSpPr>
        <p:spPr>
          <a:xfrm>
            <a:off x="1257300" y="1691640"/>
            <a:ext cx="15773400" cy="754058"/>
          </a:xfrm>
          <a:prstGeom prst="rect">
            <a:avLst/>
          </a:prstGeom>
        </p:spPr>
        <p:txBody>
          <a:bodyPr>
            <a:noAutofit/>
          </a:bodyPr>
          <a:lstStyle>
            <a:lvl1pPr marL="0" indent="0" algn="ctr">
              <a:spcBef>
                <a:spcPts val="0"/>
              </a:spcBef>
              <a:defRPr sz="3200" b="0" i="0">
                <a:solidFill>
                  <a:schemeClr val="bg1"/>
                </a:solidFill>
                <a:latin typeface="PS TT Commons Book" charset="0"/>
                <a:ea typeface="PS TT Commons Book" charset="0"/>
                <a:cs typeface="PS TT Commons Book" charset="0"/>
              </a:defRPr>
            </a:lvl1pPr>
          </a:lstStyle>
          <a:p>
            <a:pPr lvl="0"/>
            <a:r>
              <a:rPr lang="en-US"/>
              <a:t>Add a line of text here if needed</a:t>
            </a:r>
          </a:p>
        </p:txBody>
      </p:sp>
      <p:sp>
        <p:nvSpPr>
          <p:cNvPr id="4" name="Rectangle 3"/>
          <p:cNvSpPr/>
          <p:nvPr/>
        </p:nvSpPr>
        <p:spPr>
          <a:xfrm>
            <a:off x="-1" y="3443151"/>
            <a:ext cx="18288002" cy="392436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5" name="Rectangle 4"/>
          <p:cNvSpPr/>
          <p:nvPr/>
        </p:nvSpPr>
        <p:spPr>
          <a:xfrm>
            <a:off x="0" y="2565989"/>
            <a:ext cx="6021396" cy="1192691"/>
          </a:xfrm>
          <a:prstGeom prst="rect">
            <a:avLst/>
          </a:prstGeom>
          <a:solidFill>
            <a:schemeClr val="bg2">
              <a:lumMod val="10000"/>
            </a:schemeClr>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ctr"/>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335" y="3758680"/>
            <a:ext cx="17375301" cy="3232819"/>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9"/>
          <p:cNvSpPr>
            <a:spLocks noGrp="1"/>
          </p:cNvSpPr>
          <p:nvPr>
            <p:ph type="body" sz="quarter" idx="17" hasCustomPrompt="1"/>
          </p:nvPr>
        </p:nvSpPr>
        <p:spPr>
          <a:xfrm>
            <a:off x="402336" y="2752887"/>
            <a:ext cx="4834938" cy="629780"/>
          </a:xfrm>
          <a:prstGeom prst="rect">
            <a:avLst/>
          </a:prstGeom>
        </p:spPr>
        <p:txBody>
          <a:bodyPr lIns="0" anchor="ctr">
            <a:noAutofit/>
          </a:bodyPr>
          <a:lstStyle>
            <a:lvl1pPr>
              <a:defRPr sz="2800" b="1" i="0">
                <a:solidFill>
                  <a:schemeClr val="bg1"/>
                </a:solidFill>
                <a:latin typeface="+mn-lt"/>
                <a:ea typeface="PS TT Commons DemiBold" charset="0"/>
                <a:cs typeface="PS TT Commons DemiBold" charset="0"/>
              </a:defRPr>
            </a:lvl1pPr>
          </a:lstStyle>
          <a:p>
            <a:pPr lvl="0"/>
            <a:r>
              <a:rPr lang="en-US"/>
              <a:t>Filename.here</a:t>
            </a:r>
            <a:endParaRPr lang="en-US" dirty="0"/>
          </a:p>
        </p:txBody>
      </p:sp>
      <p:sp>
        <p:nvSpPr>
          <p:cNvPr id="8" name="Rectangle 7"/>
          <p:cNvSpPr/>
          <p:nvPr/>
        </p:nvSpPr>
        <p:spPr>
          <a:xfrm>
            <a:off x="-4" y="7367513"/>
            <a:ext cx="18288004" cy="2919487"/>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9" name="Text Placeholder 6"/>
          <p:cNvSpPr>
            <a:spLocks noGrp="1"/>
          </p:cNvSpPr>
          <p:nvPr>
            <p:ph type="body" sz="quarter" idx="11" hasCustomPrompt="1"/>
          </p:nvPr>
        </p:nvSpPr>
        <p:spPr>
          <a:xfrm>
            <a:off x="402336" y="7516368"/>
            <a:ext cx="17375300" cy="2377140"/>
          </a:xfrm>
          <a:prstGeom prst="rect">
            <a:avLst/>
          </a:prstGeom>
        </p:spPr>
        <p:txBody>
          <a:bodyPr anchor="t" anchorCtr="0">
            <a:noAutofit/>
          </a:bodyPr>
          <a:lstStyle>
            <a:lvl1pPr marL="0" indent="0">
              <a:lnSpc>
                <a:spcPct val="110000"/>
              </a:lnSpc>
              <a:spcBef>
                <a:spcPts val="0"/>
              </a:spcBef>
              <a:buNone/>
              <a:defRPr sz="2600" baseline="0">
                <a:solidFill>
                  <a:schemeClr val="tx1">
                    <a:lumMod val="75000"/>
                  </a:schemeClr>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a:t>&gt; Console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Dark Half Page Horizontal">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noAutofit/>
          </a:bodyPr>
          <a:lstStyle>
            <a:lvl1pPr algn="l">
              <a:defRPr sz="4400" baseline="0">
                <a:solidFill>
                  <a:schemeClr val="tx1"/>
                </a:solidFill>
              </a:defRPr>
            </a:lvl1pPr>
          </a:lstStyle>
          <a:p>
            <a:r>
              <a:rPr lang="en-US"/>
              <a:t>Add Title Slide in Title Case</a:t>
            </a:r>
          </a:p>
        </p:txBody>
      </p:sp>
      <p:sp>
        <p:nvSpPr>
          <p:cNvPr id="3" name="Text Placeholder 8"/>
          <p:cNvSpPr>
            <a:spLocks noGrp="1"/>
          </p:cNvSpPr>
          <p:nvPr>
            <p:ph type="body" sz="quarter" idx="18"/>
          </p:nvPr>
        </p:nvSpPr>
        <p:spPr>
          <a:xfrm>
            <a:off x="402281" y="7670800"/>
            <a:ext cx="17483382" cy="2131568"/>
          </a:xfrm>
          <a:prstGeom prst="rect">
            <a:avLst/>
          </a:prstGeom>
        </p:spPr>
        <p:txBody>
          <a:bodyPr lIns="91440">
            <a:noAutofit/>
          </a:bodyPr>
          <a:lstStyle>
            <a:lvl1pPr marL="0" indent="0" algn="l">
              <a:lnSpc>
                <a:spcPct val="100000"/>
              </a:lnSpc>
              <a:spcBef>
                <a:spcPts val="0"/>
              </a:spcBef>
              <a:buFont typeface="Arial" charset="0"/>
              <a:buNone/>
              <a:defRPr sz="3000" b="0" i="0">
                <a:solidFill>
                  <a:schemeClr val="tx1"/>
                </a:solidFill>
                <a:latin typeface="+mn-lt"/>
                <a:ea typeface="PS TT Commons Medium" charset="0"/>
                <a:cs typeface="PS TT Commons Medium" charset="0"/>
              </a:defRPr>
            </a:lvl1pPr>
          </a:lstStyle>
          <a:p>
            <a:pPr lvl="0"/>
            <a:endParaRPr lang="en-US"/>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Light Half Page Horizontal">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4" y="6345938"/>
            <a:ext cx="18288004" cy="3941064"/>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2" name="Title 1"/>
          <p:cNvSpPr>
            <a:spLocks noGrp="1"/>
          </p:cNvSpPr>
          <p:nvPr>
            <p:ph type="title" hasCustomPrompt="1"/>
          </p:nvPr>
        </p:nvSpPr>
        <p:spPr>
          <a:xfrm>
            <a:off x="402281" y="6726746"/>
            <a:ext cx="17483382" cy="815748"/>
          </a:xfrm>
        </p:spPr>
        <p:txBody>
          <a:bodyPr/>
          <a:lstStyle>
            <a:lvl1pPr algn="l">
              <a:defRPr sz="4400" baseline="0">
                <a:solidFill>
                  <a:schemeClr val="tx1"/>
                </a:solidFill>
              </a:defRPr>
            </a:lvl1pPr>
          </a:lstStyle>
          <a:p>
            <a:r>
              <a:rPr lang="en-US"/>
              <a:t>Add Title Slide in Title Case</a:t>
            </a:r>
          </a:p>
        </p:txBody>
      </p:sp>
      <p:sp>
        <p:nvSpPr>
          <p:cNvPr id="6" name="Text Placeholder 6"/>
          <p:cNvSpPr>
            <a:spLocks noGrp="1"/>
          </p:cNvSpPr>
          <p:nvPr>
            <p:ph type="body" sz="quarter" idx="10" hasCustomPrompt="1"/>
          </p:nvPr>
        </p:nvSpPr>
        <p:spPr>
          <a:xfrm>
            <a:off x="402283" y="438913"/>
            <a:ext cx="17483382" cy="5567206"/>
          </a:xfrm>
          <a:prstGeom prst="rect">
            <a:avLst/>
          </a:prstGeom>
        </p:spPr>
        <p:txBody>
          <a:bodyPr anchor="b">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
        <p:nvSpPr>
          <p:cNvPr id="7" name="Text Placeholder 8"/>
          <p:cNvSpPr>
            <a:spLocks noGrp="1"/>
          </p:cNvSpPr>
          <p:nvPr>
            <p:ph type="body" sz="quarter" idx="18" hasCustomPrompt="1"/>
          </p:nvPr>
        </p:nvSpPr>
        <p:spPr>
          <a:xfrm>
            <a:off x="402281" y="7670800"/>
            <a:ext cx="17483382" cy="2131568"/>
          </a:xfrm>
          <a:prstGeom prst="rect">
            <a:avLst/>
          </a:prstGeom>
        </p:spPr>
        <p:txBody>
          <a:bodyPr lIns="91440">
            <a:noAutofit/>
          </a:bodyPr>
          <a:lstStyle>
            <a:lvl1pPr marL="0" indent="0" algn="l">
              <a:lnSpc>
                <a:spcPct val="100000"/>
              </a:lnSpc>
              <a:spcBef>
                <a:spcPts val="0"/>
              </a:spcBef>
              <a:buNone/>
              <a:defRPr sz="3000" b="0" i="0">
                <a:solidFill>
                  <a:schemeClr val="tx1"/>
                </a:solidFill>
                <a:latin typeface="+mn-lt"/>
                <a:ea typeface="PS TT Commons Medium" charset="0"/>
                <a:cs typeface="PS TT Commons Medium" charset="0"/>
              </a:defRPr>
            </a:lvl1pPr>
          </a:lstStyle>
          <a:p>
            <a:pPr lvl="0"/>
            <a:r>
              <a:rPr lang="en-US"/>
              <a:t>Add text here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Dark Full Page with Title">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bg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ight Full Page with Title">
    <p:bg>
      <p:bgPr>
        <a:solidFill>
          <a:srgbClr val="D9D9D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859536"/>
            <a:ext cx="15773400" cy="815748"/>
          </a:xfrm>
        </p:spPr>
        <p:txBody>
          <a:bodyPr/>
          <a:lstStyle>
            <a:lvl1pPr>
              <a:defRPr>
                <a:solidFill>
                  <a:schemeClr val="tx1"/>
                </a:solidFill>
              </a:defRPr>
            </a:lvl1pPr>
          </a:lstStyle>
          <a:p>
            <a:r>
              <a:rPr lang="en-US"/>
              <a:t>Add Title Slide in Title Case</a:t>
            </a:r>
          </a:p>
        </p:txBody>
      </p:sp>
      <p:sp>
        <p:nvSpPr>
          <p:cNvPr id="5" name="Text Placeholder 6"/>
          <p:cNvSpPr>
            <a:spLocks noGrp="1"/>
          </p:cNvSpPr>
          <p:nvPr>
            <p:ph type="body" sz="quarter" idx="10" hasCustomPrompt="1"/>
          </p:nvPr>
        </p:nvSpPr>
        <p:spPr>
          <a:xfrm>
            <a:off x="402283" y="2048256"/>
            <a:ext cx="17465094" cy="7772400"/>
          </a:xfrm>
          <a:prstGeom prst="rect">
            <a:avLst/>
          </a:prstGeom>
        </p:spPr>
        <p:txBody>
          <a:bodyPr anchor="ctr">
            <a:noAutofit/>
          </a:bodyPr>
          <a:lstStyle>
            <a:lvl1pPr marL="0" indent="0">
              <a:lnSpc>
                <a:spcPct val="110000"/>
              </a:lnSpc>
              <a:spcBef>
                <a:spcPts val="0"/>
              </a:spcBef>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pPr lvl="0"/>
            <a:r>
              <a:rPr lang="en-US" dirty="0"/>
              <a:t>Add code here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odule Overview/Summary">
    <p:spTree>
      <p:nvGrpSpPr>
        <p:cNvPr id="1" name=""/>
        <p:cNvGrpSpPr/>
        <p:nvPr/>
      </p:nvGrpSpPr>
      <p:grpSpPr>
        <a:xfrm>
          <a:off x="0" y="0"/>
          <a:ext cx="0" cy="0"/>
          <a:chOff x="0" y="0"/>
          <a:chExt cx="0" cy="0"/>
        </a:xfrm>
      </p:grpSpPr>
      <p:sp>
        <p:nvSpPr>
          <p:cNvPr id="7" name="Rectangle 6"/>
          <p:cNvSpPr/>
          <p:nvPr userDrawn="1"/>
        </p:nvSpPr>
        <p:spPr>
          <a:xfrm>
            <a:off x="1" y="2"/>
            <a:ext cx="6953249" cy="10287000"/>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6953250" cy="10287000"/>
          </a:xfrm>
          <a:prstGeom prst="rect">
            <a:avLst/>
          </a:prstGeom>
        </p:spPr>
      </p:pic>
      <p:sp>
        <p:nvSpPr>
          <p:cNvPr id="10" name="Text Placeholder 9"/>
          <p:cNvSpPr>
            <a:spLocks noGrp="1"/>
          </p:cNvSpPr>
          <p:nvPr>
            <p:ph type="body" sz="quarter" idx="13" hasCustomPrompt="1"/>
          </p:nvPr>
        </p:nvSpPr>
        <p:spPr>
          <a:xfrm>
            <a:off x="1115674" y="2738804"/>
            <a:ext cx="4721900" cy="1005365"/>
          </a:xfrm>
          <a:prstGeom prst="rect">
            <a:avLst/>
          </a:prstGeom>
        </p:spPr>
        <p:txBody>
          <a:bodyPr anchor="b" anchorCtr="0">
            <a:noAutofit/>
          </a:bodyPr>
          <a:lstStyle>
            <a:lvl1pPr marL="0" indent="0" algn="ctr">
              <a:buNone/>
              <a:defRPr sz="4800" baseline="0">
                <a:solidFill>
                  <a:schemeClr val="bg1"/>
                </a:solidFill>
                <a:latin typeface="+mj-lt"/>
              </a:defRPr>
            </a:lvl1pPr>
            <a:lvl2pPr marL="445610" indent="0" algn="ctr">
              <a:buNone/>
              <a:defRPr sz="5400">
                <a:latin typeface="+mj-lt"/>
              </a:defRPr>
            </a:lvl2pPr>
            <a:lvl3pPr marL="894264" indent="0" algn="ctr">
              <a:buNone/>
              <a:defRPr sz="5400">
                <a:latin typeface="+mj-lt"/>
              </a:defRPr>
            </a:lvl3pPr>
            <a:lvl4pPr marL="1323975" indent="0" algn="ctr">
              <a:buNone/>
              <a:defRPr sz="5400">
                <a:latin typeface="+mj-lt"/>
              </a:defRPr>
            </a:lvl4pPr>
            <a:lvl5pPr marL="1645443" indent="0" algn="ctr">
              <a:buNone/>
              <a:defRPr sz="5400">
                <a:latin typeface="+mj-lt"/>
              </a:defRPr>
            </a:lvl5pPr>
          </a:lstStyle>
          <a:p>
            <a:pPr lvl="0"/>
            <a:r>
              <a:rPr lang="en-US" dirty="0"/>
              <a:t>Slide Title</a:t>
            </a:r>
          </a:p>
        </p:txBody>
      </p:sp>
      <p:sp>
        <p:nvSpPr>
          <p:cNvPr id="8" name="Rectangle 7"/>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
        <p:nvSpPr>
          <p:cNvPr id="3" name="Text Placeholder 2"/>
          <p:cNvSpPr>
            <a:spLocks noGrp="1"/>
          </p:cNvSpPr>
          <p:nvPr>
            <p:ph type="body" sz="quarter" idx="14" hasCustomPrompt="1"/>
          </p:nvPr>
        </p:nvSpPr>
        <p:spPr>
          <a:xfrm>
            <a:off x="7772400" y="813816"/>
            <a:ext cx="9692640" cy="8668512"/>
          </a:xfrm>
        </p:spPr>
        <p:txBody>
          <a:bodyPr anchor="ctr"/>
          <a:lstStyle>
            <a:lvl1pPr>
              <a:spcBef>
                <a:spcPts val="2700"/>
              </a:spcBef>
              <a:defRPr sz="3600">
                <a:solidFill>
                  <a:schemeClr val="accent1"/>
                </a:solidFill>
                <a:latin typeface="+mn-lt"/>
              </a:defRPr>
            </a:lvl1pPr>
            <a:lvl2pPr>
              <a:defRPr sz="3600" b="0" i="0">
                <a:solidFill>
                  <a:schemeClr val="accent1"/>
                </a:solidFill>
                <a:latin typeface="PS TT Commons" charset="0"/>
                <a:ea typeface="PS TT Commons" charset="0"/>
                <a:cs typeface="PS TT Commons" charset="0"/>
              </a:defRPr>
            </a:lvl2pPr>
            <a:lvl3pPr>
              <a:defRPr sz="3600" b="0" i="0">
                <a:solidFill>
                  <a:schemeClr val="accent1"/>
                </a:solidFill>
                <a:latin typeface="PS TT Commons" charset="0"/>
                <a:ea typeface="PS TT Commons" charset="0"/>
                <a:cs typeface="PS TT Commons" charset="0"/>
              </a:defRPr>
            </a:lvl3pPr>
            <a:lvl4pPr>
              <a:defRPr sz="3600" b="0" i="0">
                <a:solidFill>
                  <a:schemeClr val="accent1"/>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50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xit" presetSubtype="0" fill="hold" nodeType="withEffect">
                                  <p:stCondLst>
                                    <p:cond delay="500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1"/>
                                      </p:to>
                                    </p:animClr>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1"/>
                                      </p:to>
                                    </p:animClr>
                                  </p:sub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Dark Half Page Vertical with Points">
    <p:bg>
      <p:bgPr>
        <a:solidFill>
          <a:schemeClr val="bg2">
            <a:lumMod val="10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199"/>
            <a:ext cx="8229654" cy="9281160"/>
          </a:xfrm>
          <a:prstGeom prst="rect">
            <a:avLst/>
          </a:prstGeom>
        </p:spPr>
        <p:txBody>
          <a:bodyPr anchor="t">
            <a:noAutofit/>
          </a:bodyPr>
          <a:lstStyle>
            <a:lvl1pPr marL="0" indent="0">
              <a:lnSpc>
                <a:spcPct val="110000"/>
              </a:lnSpc>
              <a:buNone/>
              <a:defRPr sz="2600" baseline="0">
                <a:solidFill>
                  <a:schemeClr val="bg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6488" cy="9281160"/>
          </a:xfrm>
          <a:prstGeom prst="rect">
            <a:avLst/>
          </a:prstGeom>
        </p:spPr>
        <p:txBody>
          <a:bodyPr>
            <a:noAutofit/>
          </a:bodyPr>
          <a:lstStyle>
            <a:lvl1pPr marL="358775" indent="-358775">
              <a:lnSpc>
                <a:spcPct val="10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ode: Dark Half Page Vertical with Points">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p:cNvSpPr/>
          <p:nvPr/>
        </p:nvSpPr>
        <p:spPr>
          <a:xfrm>
            <a:off x="9162288" y="1"/>
            <a:ext cx="9125712" cy="10287002"/>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365760" tIns="365760" rIns="365760" bIns="365760" rtlCol="0" anchor="t" anchorCtr="0"/>
          <a:lstStyle/>
          <a:p>
            <a:pPr algn="ctr">
              <a:spcBef>
                <a:spcPts val="1200"/>
              </a:spcBef>
            </a:pPr>
            <a:endParaRPr lang="en-US" sz="4000" b="0" i="0" dirty="0">
              <a:solidFill>
                <a:schemeClr val="bg1"/>
              </a:solidFill>
              <a:latin typeface="PS TT Commons" charset="0"/>
              <a:ea typeface="PS TT Commons" charset="0"/>
              <a:cs typeface="PS TT Commons" charset="0"/>
            </a:endParaRPr>
          </a:p>
        </p:txBody>
      </p:sp>
      <p:sp>
        <p:nvSpPr>
          <p:cNvPr id="6" name="Text Placeholder 6"/>
          <p:cNvSpPr>
            <a:spLocks noGrp="1"/>
          </p:cNvSpPr>
          <p:nvPr>
            <p:ph type="body" sz="quarter" idx="10" hasCustomPrompt="1"/>
          </p:nvPr>
        </p:nvSpPr>
        <p:spPr>
          <a:xfrm>
            <a:off x="402283" y="457200"/>
            <a:ext cx="8229654" cy="9282222"/>
          </a:xfrm>
          <a:prstGeom prst="rect">
            <a:avLst/>
          </a:prstGeom>
        </p:spPr>
        <p:txBody>
          <a:bodyPr anchor="t">
            <a:noAutofit/>
          </a:bodyPr>
          <a:lstStyle>
            <a:lvl1pPr marL="0" indent="0">
              <a:lnSpc>
                <a:spcPct val="110000"/>
              </a:lnSpc>
              <a:buNone/>
              <a:defRPr sz="2600" baseline="0">
                <a:solidFill>
                  <a:schemeClr val="tx1"/>
                </a:solidFill>
                <a:latin typeface="Roboto Mono" pitchFamily="2" charset="0"/>
                <a:ea typeface="Roboto Mono" pitchFamily="2" charset="0"/>
                <a:cs typeface="Consolas" panose="020B0609020204030204" pitchFamily="49" charset="0"/>
              </a:defRPr>
            </a:lvl1pPr>
            <a:lvl2pPr marL="594146" indent="0">
              <a:buNone/>
              <a:defRPr>
                <a:solidFill>
                  <a:schemeClr val="bg1"/>
                </a:solidFill>
                <a:latin typeface="Consolas" panose="020B0609020204030204" pitchFamily="49" charset="0"/>
                <a:cs typeface="Consolas" panose="020B0609020204030204" pitchFamily="49" charset="0"/>
              </a:defRPr>
            </a:lvl2pPr>
            <a:lvl3pPr marL="1192348" indent="0">
              <a:buNone/>
              <a:defRPr>
                <a:solidFill>
                  <a:schemeClr val="bg1"/>
                </a:solidFill>
                <a:latin typeface="Consolas" panose="020B0609020204030204" pitchFamily="49" charset="0"/>
                <a:cs typeface="Consolas" panose="020B0609020204030204" pitchFamily="49" charset="0"/>
              </a:defRPr>
            </a:lvl3pPr>
            <a:lvl4pPr marL="1766150" indent="0">
              <a:buNone/>
              <a:defRPr>
                <a:solidFill>
                  <a:schemeClr val="bg1"/>
                </a:solidFill>
                <a:latin typeface="Consolas" panose="020B0609020204030204" pitchFamily="49" charset="0"/>
                <a:cs typeface="Consolas" panose="020B0609020204030204" pitchFamily="49" charset="0"/>
              </a:defRPr>
            </a:lvl4pPr>
            <a:lvl5pPr marL="2193440" indent="0">
              <a:buNone/>
              <a:defRPr>
                <a:solidFill>
                  <a:schemeClr val="bg1"/>
                </a:solidFill>
                <a:latin typeface="Consolas" panose="020B0609020204030204" pitchFamily="49" charset="0"/>
                <a:cs typeface="Consolas" panose="020B0609020204030204" pitchFamily="49" charset="0"/>
              </a:defRPr>
            </a:lvl5pPr>
          </a:lstStyle>
          <a:p>
            <a:r>
              <a:rPr lang="en-US" dirty="0"/>
              <a:t>// Put code on this side</a:t>
            </a:r>
          </a:p>
          <a:p>
            <a:r>
              <a:rPr lang="en-US" dirty="0"/>
              <a:t>let website = {</a:t>
            </a:r>
            <a:br>
              <a:rPr lang="en-US" dirty="0"/>
            </a:br>
            <a:r>
              <a:rPr lang="en-US" dirty="0"/>
              <a:t>  name: 'Pluralsight',</a:t>
            </a:r>
          </a:p>
          <a:p>
            <a:pPr>
              <a:spcBef>
                <a:spcPts val="300"/>
              </a:spcBef>
            </a:pPr>
            <a:r>
              <a:rPr lang="en-US" dirty="0"/>
              <a:t>  </a:t>
            </a:r>
            <a:r>
              <a:rPr lang="en-US" dirty="0" err="1"/>
              <a:t>url</a:t>
            </a:r>
            <a:r>
              <a:rPr lang="en-US" dirty="0"/>
              <a:t>: 'https://</a:t>
            </a:r>
            <a:r>
              <a:rPr lang="en-US" dirty="0" err="1"/>
              <a:t>pluralsight.com</a:t>
            </a:r>
            <a:r>
              <a:rPr lang="en-US" dirty="0"/>
              <a:t>'</a:t>
            </a:r>
            <a:br>
              <a:rPr lang="en-US" dirty="0"/>
            </a:br>
            <a:r>
              <a:rPr lang="en-US" dirty="0"/>
              <a:t>};</a:t>
            </a:r>
          </a:p>
          <a:p>
            <a:pPr>
              <a:spcBef>
                <a:spcPts val="0"/>
              </a:spcBef>
            </a:pPr>
            <a:br>
              <a:rPr lang="en-US" dirty="0"/>
            </a:br>
            <a:r>
              <a:rPr lang="en-US" dirty="0"/>
              <a:t>function </a:t>
            </a:r>
            <a:r>
              <a:rPr lang="en-US" dirty="0" err="1"/>
              <a:t>makeUrl</a:t>
            </a:r>
            <a:r>
              <a:rPr lang="en-US" dirty="0"/>
              <a:t>() {}</a:t>
            </a:r>
          </a:p>
          <a:p>
            <a:pPr>
              <a:spcBef>
                <a:spcPts val="0"/>
              </a:spcBef>
            </a:pPr>
            <a:endParaRPr lang="en-US" dirty="0"/>
          </a:p>
          <a:p>
            <a:pPr>
              <a:spcBef>
                <a:spcPts val="0"/>
              </a:spcBef>
            </a:pPr>
            <a:r>
              <a:rPr lang="en-US" dirty="0"/>
              <a:t>let sites = []</a:t>
            </a:r>
          </a:p>
          <a:p>
            <a:pPr>
              <a:spcBef>
                <a:spcPts val="0"/>
              </a:spcBef>
            </a:pPr>
            <a:r>
              <a:rPr lang="en-US" dirty="0" err="1"/>
              <a:t>sites.push</a:t>
            </a:r>
            <a:r>
              <a:rPr lang="en-US" dirty="0"/>
              <a:t>(website)</a:t>
            </a:r>
          </a:p>
          <a:p>
            <a:pPr>
              <a:spcBef>
                <a:spcPts val="0"/>
              </a:spcBef>
            </a:pPr>
            <a:endParaRPr lang="en-US" dirty="0"/>
          </a:p>
          <a:p>
            <a:pPr>
              <a:spcBef>
                <a:spcPts val="0"/>
              </a:spcBef>
            </a:pPr>
            <a:r>
              <a:rPr lang="en-US" dirty="0" err="1"/>
              <a:t>console.log</a:t>
            </a:r>
            <a:r>
              <a:rPr lang="en-US" dirty="0"/>
              <a:t>(sites[0].name</a:t>
            </a:r>
          </a:p>
        </p:txBody>
      </p:sp>
      <p:sp>
        <p:nvSpPr>
          <p:cNvPr id="7" name="Text Placeholder 5"/>
          <p:cNvSpPr>
            <a:spLocks noGrp="1"/>
          </p:cNvSpPr>
          <p:nvPr>
            <p:ph type="body" sz="quarter" idx="18" hasCustomPrompt="1"/>
          </p:nvPr>
        </p:nvSpPr>
        <p:spPr>
          <a:xfrm>
            <a:off x="9410499" y="457199"/>
            <a:ext cx="8473464" cy="9282223"/>
          </a:xfrm>
          <a:prstGeom prst="rect">
            <a:avLst/>
          </a:prstGeom>
        </p:spPr>
        <p:txBody>
          <a:bodyPr>
            <a:noAutofit/>
          </a:bodyPr>
          <a:lstStyle>
            <a:lvl1pPr marL="0" indent="-358775">
              <a:lnSpc>
                <a:spcPct val="70000"/>
              </a:lnSpc>
              <a:spcBef>
                <a:spcPts val="0"/>
              </a:spcBef>
              <a:buSzPct val="70000"/>
              <a:buFont typeface="Wingdings 3" panose="05040102010807070707" pitchFamily="18" charset="2"/>
              <a:buChar char="t"/>
              <a:tabLst/>
              <a:defRPr sz="2800" b="0" i="0" baseline="0">
                <a:solidFill>
                  <a:schemeClr val="tx1"/>
                </a:solidFill>
                <a:latin typeface="+mn-lt"/>
                <a:ea typeface="PS TT Commons Medium" charset="0"/>
                <a:cs typeface="PS TT Commons Medium" charset="0"/>
              </a:defRPr>
            </a:lvl1pPr>
            <a:lvl2pPr marL="568326" indent="0">
              <a:lnSpc>
                <a:spcPts val="4000"/>
              </a:lnSpc>
              <a:buFontTx/>
              <a:buNone/>
              <a:defRPr/>
            </a:lvl2pPr>
            <a:lvl3pPr marL="568326" indent="0">
              <a:buFontTx/>
              <a:buNone/>
              <a:defRPr/>
            </a:lvl3pPr>
            <a:lvl4pPr marL="568326" indent="0">
              <a:buFontTx/>
              <a:buNone/>
              <a:defRPr/>
            </a:lvl4pPr>
            <a:lvl5pPr marL="568326" indent="0">
              <a:buFontTx/>
              <a:buNone/>
              <a:defRPr/>
            </a:lvl5pPr>
          </a:lstStyle>
          <a:p>
            <a:pPr marL="267335">
              <a:lnSpc>
                <a:spcPct val="120000"/>
              </a:lnSpc>
            </a:pPr>
            <a:r>
              <a:rPr lang="en-US" dirty="0"/>
              <a:t>Line up with these notes</a:t>
            </a:r>
          </a:p>
          <a:p>
            <a:pPr marL="267335">
              <a:lnSpc>
                <a:spcPct val="120000"/>
              </a:lnSpc>
            </a:pPr>
            <a:endParaRPr lang="en-US" dirty="0"/>
          </a:p>
          <a:p>
            <a:pPr marL="267335">
              <a:lnSpc>
                <a:spcPct val="120000"/>
              </a:lnSpc>
            </a:pPr>
            <a:r>
              <a:rPr lang="en-US" dirty="0"/>
              <a:t>Create an object</a:t>
            </a:r>
            <a:br>
              <a:rPr lang="en-US" dirty="0"/>
            </a:br>
            <a:br>
              <a:rPr lang="en-US" dirty="0"/>
            </a:br>
            <a:br>
              <a:rPr lang="en-US" dirty="0"/>
            </a:br>
            <a:endParaRPr lang="en-US" dirty="0"/>
          </a:p>
          <a:p>
            <a:pPr marL="267335">
              <a:lnSpc>
                <a:spcPct val="120000"/>
              </a:lnSpc>
            </a:pPr>
            <a:r>
              <a:rPr lang="en-US" dirty="0"/>
              <a:t>Define a function</a:t>
            </a:r>
            <a:br>
              <a:rPr lang="en-US" dirty="0"/>
            </a:br>
            <a:endParaRPr lang="en-US" dirty="0"/>
          </a:p>
          <a:p>
            <a:pPr marL="267335">
              <a:lnSpc>
                <a:spcPct val="120000"/>
              </a:lnSpc>
            </a:pPr>
            <a:r>
              <a:rPr lang="en-US" dirty="0"/>
              <a:t>Add the object to an array</a:t>
            </a:r>
          </a:p>
          <a:p>
            <a:pPr marL="267335">
              <a:lnSpc>
                <a:spcPct val="120000"/>
              </a:lnSpc>
            </a:pPr>
            <a:endParaRPr lang="en-US" dirty="0"/>
          </a:p>
          <a:p>
            <a:pPr marL="267335">
              <a:lnSpc>
                <a:spcPct val="120000"/>
              </a:lnSpc>
            </a:pPr>
            <a:r>
              <a:rPr lang="en-US" dirty="0"/>
              <a:t>Log the site name to the console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rgbClr val="BEBEBE"/>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rgbClr val="BEBEBE"/>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rgbClr val="BEBEBE"/>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rgbClr val="BEBEBE"/>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rgbClr val="BEBEBE"/>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rgbClr val="BEBEBE"/>
                      </p:to>
                    </p:animClr>
                  </p:sub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Left | Title/Image Right">
    <p:spTree>
      <p:nvGrpSpPr>
        <p:cNvPr id="1" name=""/>
        <p:cNvGrpSpPr/>
        <p:nvPr/>
      </p:nvGrpSpPr>
      <p:grpSpPr>
        <a:xfrm>
          <a:off x="0" y="0"/>
          <a:ext cx="0" cy="0"/>
          <a:chOff x="0" y="0"/>
          <a:chExt cx="0" cy="0"/>
        </a:xfrm>
      </p:grpSpPr>
      <p:sp>
        <p:nvSpPr>
          <p:cNvPr id="7" name="Text Placeholder 16"/>
          <p:cNvSpPr>
            <a:spLocks noGrp="1"/>
          </p:cNvSpPr>
          <p:nvPr>
            <p:ph type="body" sz="quarter" idx="12" hasCustomPrompt="1"/>
          </p:nvPr>
        </p:nvSpPr>
        <p:spPr>
          <a:xfrm>
            <a:off x="947059" y="703581"/>
            <a:ext cx="5618334" cy="8879842"/>
          </a:xfrm>
          <a:prstGeom prst="rect">
            <a:avLst/>
          </a:prstGeom>
        </p:spPr>
        <p:txBody>
          <a:bodyPr anchor="ctr">
            <a:noAutofit/>
          </a:bodyPr>
          <a:lstStyle>
            <a:lvl1pPr algn="r">
              <a:defRPr sz="3400" b="0" i="0">
                <a:solidFill>
                  <a:schemeClr val="accent1"/>
                </a:solidFill>
                <a:latin typeface="+mn-lt"/>
                <a:ea typeface="PS TT Commons DemiBold" charset="0"/>
                <a:cs typeface="PS TT Commons DemiBold" charset="0"/>
              </a:defRPr>
            </a:lvl1pPr>
            <a:lvl2pPr marL="1172006" indent="-577860"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2pPr>
            <a:lvl3pPr marL="1766148" indent="-5737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3pPr>
            <a:lvl4pPr marL="2193448" indent="-427296" algn="r">
              <a:buFont typeface="Myriad Pro" panose="020B0503030403020204" pitchFamily="34" charset="0"/>
              <a:buChar char=" "/>
              <a:defRPr sz="3400" b="0" i="0">
                <a:solidFill>
                  <a:schemeClr val="accent1"/>
                </a:solidFill>
                <a:latin typeface="PS TT Commons" charset="0"/>
                <a:ea typeface="PS TT Commons" charset="0"/>
                <a:cs typeface="PS TT Commons" charset="0"/>
              </a:defRPr>
            </a:lvl4pPr>
            <a:lvl5pPr marL="2193444" indent="0" algn="r">
              <a:buFont typeface="Myriad Pro" panose="020B0503030403020204" pitchFamily="34" charset="0"/>
              <a:buNone/>
              <a:defRPr sz="3400" b="0" i="0">
                <a:solidFill>
                  <a:schemeClr val="accent1"/>
                </a:solidFill>
                <a:latin typeface="PS TT Commons" charset="0"/>
                <a:ea typeface="PS TT Commons" charset="0"/>
                <a:cs typeface="PS TT Commons" charset="0"/>
              </a:defRPr>
            </a:lvl5pPr>
          </a:lstStyle>
          <a:p>
            <a:pPr lvl="0"/>
            <a:r>
              <a:rPr lang="en-US" dirty="0"/>
              <a:t>Click to add short text </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072376"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sz="quarter" idx="14" hasCustomPrompt="1"/>
          </p:nvPr>
        </p:nvSpPr>
        <p:spPr>
          <a:xfrm>
            <a:off x="7579363" y="1497477"/>
            <a:ext cx="9855198" cy="7292050"/>
          </a:xfrm>
          <a:prstGeom prst="rect">
            <a:avLst/>
          </a:prstGeom>
        </p:spPr>
        <p:txBody>
          <a:bodyPr anchor="ctr">
            <a:noAutofit/>
          </a:bodyPr>
          <a:lstStyle>
            <a:lvl1pPr>
              <a:lnSpc>
                <a:spcPct val="100000"/>
              </a:lnSpc>
              <a:defRPr sz="5400" b="0" i="0">
                <a:latin typeface="+mj-lt"/>
                <a:ea typeface="PS TT Commons Light" charset="0"/>
                <a:cs typeface="PS TT Commons Light" charset="0"/>
              </a:defRPr>
            </a:lvl1pPr>
          </a:lstStyle>
          <a:p>
            <a:pPr lvl="0"/>
            <a:r>
              <a:rPr lang="en-US" dirty="0"/>
              <a:t>Click to Add Title or </a:t>
            </a:r>
            <a:r>
              <a:rPr lang="en-US"/>
              <a:t>Click </a:t>
            </a:r>
            <a:br>
              <a:rPr lang="en-US"/>
            </a:br>
            <a:r>
              <a:rPr lang="en-US"/>
              <a:t>Icon </a:t>
            </a:r>
            <a:r>
              <a:rPr lang="en-US" dirty="0"/>
              <a:t>to Add Graphic</a:t>
            </a:r>
          </a:p>
        </p:txBody>
      </p:sp>
      <p:sp>
        <p:nvSpPr>
          <p:cNvPr id="11" name="Rectangle 10"/>
          <p:cNvSpPr/>
          <p:nvPr/>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r Image Left | Content Right">
    <p:spTree>
      <p:nvGrpSpPr>
        <p:cNvPr id="1" name=""/>
        <p:cNvGrpSpPr/>
        <p:nvPr/>
      </p:nvGrpSpPr>
      <p:grpSpPr>
        <a:xfrm>
          <a:off x="0" y="0"/>
          <a:ext cx="0" cy="0"/>
          <a:chOff x="0" y="0"/>
          <a:chExt cx="0" cy="0"/>
        </a:xfrm>
      </p:grpSpPr>
      <p:sp>
        <p:nvSpPr>
          <p:cNvPr id="9" name="Content Placeholder 2"/>
          <p:cNvSpPr>
            <a:spLocks noGrp="1"/>
          </p:cNvSpPr>
          <p:nvPr>
            <p:ph sz="quarter" idx="14" hasCustomPrompt="1"/>
          </p:nvPr>
        </p:nvSpPr>
        <p:spPr>
          <a:xfrm>
            <a:off x="833121" y="703581"/>
            <a:ext cx="5384802" cy="8879842"/>
          </a:xfrm>
          <a:prstGeom prst="rect">
            <a:avLst/>
          </a:prstGeom>
        </p:spPr>
        <p:txBody>
          <a:bodyPr anchor="ctr">
            <a:noAutofit/>
          </a:bodyPr>
          <a:lstStyle>
            <a:lvl1pPr algn="r">
              <a:lnSpc>
                <a:spcPct val="100000"/>
              </a:lnSpc>
              <a:defRPr sz="5400" b="0" i="0">
                <a:latin typeface="+mj-lt"/>
                <a:ea typeface="PS TT Commons Light" charset="0"/>
                <a:cs typeface="PS TT Commons Light" charset="0"/>
              </a:defRPr>
            </a:lvl1pPr>
          </a:lstStyle>
          <a:p>
            <a:pPr lvl="0"/>
            <a:r>
              <a:rPr lang="en-US" dirty="0"/>
              <a:t>Click to Add Title or Click Icon to Add Graphic</a:t>
            </a:r>
          </a:p>
        </p:txBody>
      </p:sp>
      <p:cxnSp>
        <p:nvCxnSpPr>
          <p:cNvPr id="5" name="Straight Connector 4"/>
          <p:cNvCxnSpPr/>
          <p:nvPr/>
        </p:nvCxnSpPr>
        <p:spPr>
          <a:xfrm>
            <a:off x="6913880" y="703581"/>
            <a:ext cx="0" cy="8879842"/>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 name="Text Placeholder 7"/>
          <p:cNvSpPr>
            <a:spLocks noGrp="1"/>
          </p:cNvSpPr>
          <p:nvPr>
            <p:ph type="body" sz="quarter" idx="10" hasCustomPrompt="1"/>
          </p:nvPr>
        </p:nvSpPr>
        <p:spPr>
          <a:xfrm>
            <a:off x="7609840" y="703581"/>
            <a:ext cx="9763760" cy="8879842"/>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5">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2"/>
                      </p:to>
                    </p:animClr>
                  </p:sub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257299" y="2438401"/>
            <a:ext cx="5245102" cy="6827046"/>
          </a:xfrm>
          <a:prstGeom prst="rect">
            <a:avLst/>
          </a:prstGeom>
        </p:spPr>
        <p:txBody>
          <a:bodyPr anchor="ctr">
            <a:noAutofit/>
          </a:bodyPr>
          <a:lstStyle>
            <a:lvl1pPr algn="r">
              <a:defRPr sz="5400" baseline="0">
                <a:latin typeface="+mj-lt"/>
              </a:defRPr>
            </a:lvl1pPr>
          </a:lstStyle>
          <a:p>
            <a:pPr lvl="0"/>
            <a:r>
              <a:rPr lang="en-US"/>
              <a:t>Click to add title or click icon to add graphic</a:t>
            </a:r>
          </a:p>
        </p:txBody>
      </p:sp>
      <p:cxnSp>
        <p:nvCxnSpPr>
          <p:cNvPr id="8" name="Straight Connector 7"/>
          <p:cNvCxnSpPr/>
          <p:nvPr/>
        </p:nvCxnSpPr>
        <p:spPr>
          <a:xfrm>
            <a:off x="707644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 name="Text Placeholder 7"/>
          <p:cNvSpPr>
            <a:spLocks noGrp="1"/>
          </p:cNvSpPr>
          <p:nvPr>
            <p:ph type="body" sz="quarter" idx="10" hasCustomPrompt="1"/>
          </p:nvPr>
        </p:nvSpPr>
        <p:spPr>
          <a:xfrm>
            <a:off x="7609840" y="2438401"/>
            <a:ext cx="9763760" cy="6827046"/>
          </a:xfrm>
          <a:prstGeom prst="rect">
            <a:avLst/>
          </a:prstGeom>
        </p:spPr>
        <p:txBody>
          <a:bodyPr lIns="0" anchor="ctr">
            <a:noAutofit/>
          </a:bodyPr>
          <a:lstStyle>
            <a:lvl1pPr algn="l">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08138" indent="-284163" algn="l">
              <a:tabLst/>
              <a:defRPr sz="3400" b="0" i="0">
                <a:solidFill>
                  <a:schemeClr val="accent1"/>
                </a:solidFill>
                <a:latin typeface="PS TT Commons" charset="0"/>
                <a:ea typeface="PS TT Commons" charset="0"/>
                <a:cs typeface="PS TT Commons" charset="0"/>
              </a:defRPr>
            </a:lvl4pPr>
            <a:lvl5pPr marL="1905000" indent="-260350" algn="l">
              <a:tabLst/>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11740896" y="7150608"/>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9" name="Rectangle 8"/>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5">
        <p:tmplLst>
          <p:tmpl lvl="1">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childTnLst>
                  <p:subTnLst>
                    <p:animClr clrSpc="rgb" dir="cw">
                      <p:cBhvr override="childStyle">
                        <p:cTn dur="1" fill="hold" display="0" masterRel="nextClick" afterEffect="1"/>
                        <p:tgtEl>
                          <p:spTgt spid="7"/>
                        </p:tgtEl>
                        <p:attrNameLst>
                          <p:attrName>ppt_c</p:attrName>
                        </p:attrNameLst>
                      </p:cBhvr>
                      <p:to>
                        <a:schemeClr val="tx2"/>
                      </p:to>
                    </p:animClr>
                  </p:sub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le, Title or Image Left | Conten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937E-1F6E-4748-B7B4-7B58CEB11A1E}"/>
              </a:ext>
            </a:extLst>
          </p:cNvPr>
          <p:cNvSpPr>
            <a:spLocks noGrp="1"/>
          </p:cNvSpPr>
          <p:nvPr>
            <p:ph type="title" hasCustomPrompt="1"/>
          </p:nvPr>
        </p:nvSpPr>
        <p:spPr/>
        <p:txBody>
          <a:bodyPr/>
          <a:lstStyle>
            <a:lvl1pPr>
              <a:defRPr baseline="0"/>
            </a:lvl1pPr>
          </a:lstStyle>
          <a:p>
            <a:r>
              <a:rPr lang="en-US"/>
              <a:t>Click to Add Slide Title in Title Case</a:t>
            </a:r>
          </a:p>
        </p:txBody>
      </p:sp>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40" y="2438401"/>
            <a:ext cx="5961260" cy="6827046"/>
          </a:xfrm>
          <a:prstGeom prst="rect">
            <a:avLst/>
          </a:prstGeom>
        </p:spPr>
        <p:txBody>
          <a:bodyPr anchor="ctr">
            <a:noAutofit/>
          </a:bodyPr>
          <a:lstStyle>
            <a:lvl1pPr algn="l">
              <a:defRPr sz="5400" baseline="0">
                <a:latin typeface="+mj-lt"/>
              </a:defRPr>
            </a:lvl1pPr>
          </a:lstStyle>
          <a:p>
            <a:pPr lvl="0"/>
            <a:r>
              <a:rPr lang="en-US"/>
              <a:t>Click to add title or click icon to add graphic</a:t>
            </a:r>
          </a:p>
        </p:txBody>
      </p:sp>
      <p:cxnSp>
        <p:nvCxnSpPr>
          <p:cNvPr id="8" name="Straight Connector 7"/>
          <p:cNvCxnSpPr/>
          <p:nvPr/>
        </p:nvCxnSpPr>
        <p:spPr>
          <a:xfrm>
            <a:off x="10691510" y="2438401"/>
            <a:ext cx="0" cy="6827046"/>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7"/>
          <p:cNvSpPr>
            <a:spLocks noGrp="1"/>
          </p:cNvSpPr>
          <p:nvPr>
            <p:ph type="body" sz="quarter" idx="10" hasCustomPrompt="1"/>
          </p:nvPr>
        </p:nvSpPr>
        <p:spPr>
          <a:xfrm>
            <a:off x="1257300" y="2438401"/>
            <a:ext cx="905628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chemeClr val="tx2"/>
                      </p:to>
                    </p:animClr>
                  </p:sub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Edge Bleed Image Left | Content Right">
    <p:spTree>
      <p:nvGrpSpPr>
        <p:cNvPr id="1" name=""/>
        <p:cNvGrpSpPr/>
        <p:nvPr/>
      </p:nvGrpSpPr>
      <p:grpSpPr>
        <a:xfrm>
          <a:off x="0" y="0"/>
          <a:ext cx="0" cy="0"/>
          <a:chOff x="0" y="0"/>
          <a:chExt cx="0" cy="0"/>
        </a:xfrm>
      </p:grpSpPr>
      <p:sp>
        <p:nvSpPr>
          <p:cNvPr id="3" name="Text Placeholder 16"/>
          <p:cNvSpPr>
            <a:spLocks noGrp="1"/>
          </p:cNvSpPr>
          <p:nvPr>
            <p:ph type="body" sz="quarter" idx="12" hasCustomPrompt="1"/>
          </p:nvPr>
        </p:nvSpPr>
        <p:spPr>
          <a:xfrm>
            <a:off x="8046720" y="723901"/>
            <a:ext cx="9509760" cy="8839202"/>
          </a:xfrm>
          <a:prstGeom prst="rect">
            <a:avLst/>
          </a:prstGeom>
        </p:spPr>
        <p:txBody>
          <a:bodyPr anchor="ctr">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marL="1206500" indent="-312738" algn="l">
              <a:tabLst/>
              <a:defRPr sz="3400" b="0" i="0">
                <a:solidFill>
                  <a:schemeClr val="accent1"/>
                </a:solidFill>
                <a:latin typeface="PS TT Commons" charset="0"/>
                <a:ea typeface="PS TT Commons" charset="0"/>
                <a:cs typeface="PS TT Commons" charset="0"/>
              </a:defRPr>
            </a:lvl3pPr>
            <a:lvl4pPr marL="1671638" indent="-347663" algn="l">
              <a:tabLst/>
              <a:defRPr sz="3400" b="0" i="0">
                <a:solidFill>
                  <a:schemeClr val="accent1"/>
                </a:solidFill>
                <a:latin typeface="PS TT Commons" charset="0"/>
                <a:ea typeface="PS TT Commons" charset="0"/>
                <a:cs typeface="PS TT Commons" charset="0"/>
              </a:defRPr>
            </a:lvl4pPr>
            <a:lvl5pPr marL="1946275" indent="-301625" algn="l">
              <a:tabLst/>
              <a:defRPr sz="34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Picture Placeholder 8"/>
          <p:cNvSpPr>
            <a:spLocks noGrp="1"/>
          </p:cNvSpPr>
          <p:nvPr>
            <p:ph type="pic" sz="quarter" idx="13" hasCustomPrompt="1"/>
          </p:nvPr>
        </p:nvSpPr>
        <p:spPr>
          <a:xfrm>
            <a:off x="1" y="0"/>
            <a:ext cx="7233918" cy="10287000"/>
          </a:xfrm>
          <a:prstGeom prst="rect">
            <a:avLst/>
          </a:prstGeom>
          <a:solidFill>
            <a:schemeClr val="bg1"/>
          </a:solidFill>
        </p:spPr>
        <p:txBody>
          <a:bodyPr anchor="ctr">
            <a:noAutofit/>
          </a:bodyPr>
          <a:lstStyle>
            <a:lvl1pPr algn="ctr">
              <a:defRPr sz="4600" b="0" i="0">
                <a:latin typeface="PS TT Commons Light" charset="0"/>
                <a:ea typeface="PS TT Commons Light" charset="0"/>
                <a:cs typeface="PS TT Commons Light" charset="0"/>
              </a:defRPr>
            </a:lvl1pPr>
          </a:lstStyle>
          <a:p>
            <a:pPr lvl="0"/>
            <a:r>
              <a:rPr lang="en-US" dirty="0"/>
              <a:t>Click Icon</a:t>
            </a:r>
            <a:br>
              <a:rPr lang="en-US" dirty="0"/>
            </a:br>
            <a:r>
              <a:rPr lang="en-US" dirty="0"/>
              <a:t>to Add Graphic</a:t>
            </a:r>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8481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tx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tx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2"/>
                      </p:to>
                    </p:animClr>
                  </p:sub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rcle Image Left | Title and Conten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84848" y="3368115"/>
            <a:ext cx="10168128" cy="1118808"/>
          </a:xfrm>
        </p:spPr>
        <p:txBody>
          <a:bodyPr anchor="b">
            <a:noAutofit/>
          </a:bodyPr>
          <a:lstStyle>
            <a:lvl1pPr algn="l">
              <a:defRPr sz="5000"/>
            </a:lvl1pPr>
          </a:lstStyle>
          <a:p>
            <a:r>
              <a:rPr lang="en-US"/>
              <a:t>Add Slide Title in Title Case</a:t>
            </a:r>
          </a:p>
        </p:txBody>
      </p:sp>
      <p:sp>
        <p:nvSpPr>
          <p:cNvPr id="3" name="Picture Placeholder 2"/>
          <p:cNvSpPr>
            <a:spLocks noGrp="1"/>
          </p:cNvSpPr>
          <p:nvPr>
            <p:ph type="pic" sz="quarter" idx="15" hasCustomPrompt="1"/>
          </p:nvPr>
        </p:nvSpPr>
        <p:spPr>
          <a:xfrm>
            <a:off x="1431929" y="2932440"/>
            <a:ext cx="4330658" cy="4330658"/>
          </a:xfrm>
          <a:prstGeom prst="ellipse">
            <a:avLst/>
          </a:prstGeom>
          <a:noFill/>
          <a:ln>
            <a:solidFill>
              <a:schemeClr val="bg1">
                <a:lumMod val="95000"/>
              </a:schemeClr>
            </a:solidFill>
          </a:ln>
        </p:spPr>
        <p:txBody>
          <a:bodyPr anchor="ctr"/>
          <a:lstStyle>
            <a:lvl1pPr algn="ctr">
              <a:defRPr sz="4000" b="0" i="0">
                <a:latin typeface="PS TT Commons Light" charset="0"/>
                <a:ea typeface="PS TT Commons Light" charset="0"/>
                <a:cs typeface="PS TT Commons Light" charset="0"/>
              </a:defRPr>
            </a:lvl1pPr>
          </a:lstStyle>
          <a:p>
            <a:r>
              <a:rPr lang="en-US" dirty="0"/>
              <a:t>Click to </a:t>
            </a:r>
            <a:br>
              <a:rPr lang="en-US" dirty="0"/>
            </a:br>
            <a:r>
              <a:rPr lang="en-US" dirty="0"/>
              <a:t>add photo</a:t>
            </a:r>
          </a:p>
        </p:txBody>
      </p:sp>
      <p:sp>
        <p:nvSpPr>
          <p:cNvPr id="4" name="Text Placeholder 16"/>
          <p:cNvSpPr>
            <a:spLocks noGrp="1"/>
          </p:cNvSpPr>
          <p:nvPr>
            <p:ph type="body" sz="quarter" idx="12" hasCustomPrompt="1"/>
          </p:nvPr>
        </p:nvSpPr>
        <p:spPr>
          <a:xfrm>
            <a:off x="6784848" y="4870970"/>
            <a:ext cx="10168128" cy="3815830"/>
          </a:xfrm>
          <a:prstGeom prst="rect">
            <a:avLst/>
          </a:prstGeom>
        </p:spPr>
        <p:txBody>
          <a:bodyPr anchor="t">
            <a:noAutofit/>
          </a:bodyPr>
          <a:lstStyle>
            <a:lvl1pPr algn="l">
              <a:lnSpc>
                <a:spcPct val="100000"/>
              </a:lnSpc>
              <a:defRPr sz="3400" b="0" i="0" baseline="0">
                <a:solidFill>
                  <a:schemeClr val="accent1"/>
                </a:solidFill>
                <a:latin typeface="+mn-lt"/>
                <a:ea typeface="PS TT Commons DemiBold" charset="0"/>
                <a:cs typeface="PS TT Commons DemiBold" charset="0"/>
              </a:defRPr>
            </a:lvl1pPr>
            <a:lvl2pPr algn="l">
              <a:buSzPct val="100000"/>
              <a:defRPr sz="3400" b="0" i="0">
                <a:solidFill>
                  <a:schemeClr val="accent1"/>
                </a:solidFill>
                <a:latin typeface="PS TT Commons" charset="0"/>
                <a:ea typeface="PS TT Commons" charset="0"/>
                <a:cs typeface="PS TT Commons" charset="0"/>
              </a:defRPr>
            </a:lvl2pPr>
            <a:lvl3pPr algn="l">
              <a:defRPr sz="3600" b="0" i="0">
                <a:solidFill>
                  <a:schemeClr val="accent1"/>
                </a:solidFill>
                <a:latin typeface="PS TT Commons" charset="0"/>
                <a:ea typeface="PS TT Commons" charset="0"/>
                <a:cs typeface="PS TT Commons" charset="0"/>
              </a:defRPr>
            </a:lvl3pPr>
            <a:lvl4pPr algn="l">
              <a:defRPr sz="3600" b="0" i="0">
                <a:solidFill>
                  <a:schemeClr val="accent1"/>
                </a:solidFill>
                <a:latin typeface="PS TT Commons" charset="0"/>
                <a:ea typeface="PS TT Commons" charset="0"/>
                <a:cs typeface="PS TT Commons" charset="0"/>
              </a:defRPr>
            </a:lvl4pPr>
            <a:lvl5pPr algn="l">
              <a:defRPr sz="3600" b="0" i="0">
                <a:solidFill>
                  <a:schemeClr val="accent1"/>
                </a:solidFill>
                <a:latin typeface="PS TT Commons" charset="0"/>
                <a:ea typeface="PS TT Commons" charset="0"/>
                <a:cs typeface="PS TT Commons" charset="0"/>
              </a:defRPr>
            </a:lvl5pPr>
            <a:lvl6pPr>
              <a:defRPr>
                <a:solidFill>
                  <a:schemeClr val="accent1"/>
                </a:solidFill>
              </a:defRPr>
            </a:lvl6pPr>
            <a:lvl7pPr>
              <a:defRPr>
                <a:solidFill>
                  <a:schemeClr val="accent1"/>
                </a:solidFill>
              </a:defRPr>
            </a:lvl7pPr>
            <a:lvl8pPr>
              <a:defRPr>
                <a:solidFill>
                  <a:schemeClr val="accent1"/>
                </a:solidFill>
              </a:defRPr>
            </a:lvl8pPr>
            <a:lvl9pPr>
              <a:defRPr>
                <a:solidFill>
                  <a:schemeClr val="accent1"/>
                </a:solidFill>
              </a:defRPr>
            </a:lvl9pPr>
          </a:lstStyle>
          <a:p>
            <a:pPr lvl="0"/>
            <a:r>
              <a:rPr lang="en-US" dirty="0"/>
              <a:t>Click to add text</a:t>
            </a:r>
          </a:p>
          <a:p>
            <a:pPr lvl="1"/>
            <a:r>
              <a:rPr lang="en-US"/>
              <a:t>Second level</a:t>
            </a:r>
            <a:endParaRPr lang="en-US" dirty="0"/>
          </a:p>
        </p:txBody>
      </p:sp>
      <p:sp>
        <p:nvSpPr>
          <p:cNvPr id="6" name="Rectangle 5"/>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01766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tx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tx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subTnLst>
                    <p:animClr clrSpc="rgb" dir="cw">
                      <p:cBhvr override="childStyle">
                        <p:cTn dur="1" fill="hold" display="0" masterRel="nextClick" afterEffect="1"/>
                        <p:tgtEl>
                          <p:spTgt spid="4"/>
                        </p:tgtEl>
                        <p:attrNameLst>
                          <p:attrName>ppt_c</p:attrName>
                        </p:attrNameLst>
                      </p:cBhvr>
                      <p:to>
                        <a:schemeClr val="tx2"/>
                      </p:to>
                    </p:animClr>
                  </p:sub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mparison: Point-by-Poi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1"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item one</a:t>
            </a:r>
            <a:endParaRPr lang="en-US" dirty="0"/>
          </a:p>
        </p:txBody>
      </p:sp>
      <p:sp>
        <p:nvSpPr>
          <p:cNvPr id="5" name="Text Placeholder 3"/>
          <p:cNvSpPr>
            <a:spLocks noGrp="1"/>
          </p:cNvSpPr>
          <p:nvPr>
            <p:ph type="body" sz="quarter" idx="15" hasCustomPrompt="1"/>
          </p:nvPr>
        </p:nvSpPr>
        <p:spPr>
          <a:xfrm>
            <a:off x="809751" y="3352800"/>
            <a:ext cx="7927850"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0"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item two</a:t>
            </a:r>
            <a:endParaRPr lang="en-US" dirty="0"/>
          </a:p>
        </p:txBody>
      </p:sp>
      <p:sp>
        <p:nvSpPr>
          <p:cNvPr id="8" name="Text Placeholder 3"/>
          <p:cNvSpPr>
            <a:spLocks noGrp="1"/>
          </p:cNvSpPr>
          <p:nvPr>
            <p:ph type="body" sz="quarter" idx="17" hasCustomPrompt="1"/>
          </p:nvPr>
        </p:nvSpPr>
        <p:spPr>
          <a:xfrm>
            <a:off x="9550402" y="3352800"/>
            <a:ext cx="7929523"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by Ite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Add Slide Title in Title Case</a:t>
            </a:r>
          </a:p>
        </p:txBody>
      </p:sp>
      <p:cxnSp>
        <p:nvCxnSpPr>
          <p:cNvPr id="3" name="Straight Connector 2"/>
          <p:cNvCxnSpPr/>
          <p:nvPr/>
        </p:nvCxnSpPr>
        <p:spPr>
          <a:xfrm>
            <a:off x="9144000" y="2447291"/>
            <a:ext cx="0" cy="6960870"/>
          </a:xfrm>
          <a:prstGeom prst="line">
            <a:avLst/>
          </a:prstGeom>
          <a:ln w="50800">
            <a:solidFill>
              <a:schemeClr val="accent1"/>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 name="Text Placeholder 6"/>
          <p:cNvSpPr>
            <a:spLocks noGrp="1"/>
          </p:cNvSpPr>
          <p:nvPr>
            <p:ph type="body" sz="quarter" idx="10" hasCustomPrompt="1"/>
          </p:nvPr>
        </p:nvSpPr>
        <p:spPr>
          <a:xfrm>
            <a:off x="809750" y="2447291"/>
            <a:ext cx="7927848" cy="675646"/>
          </a:xfrm>
          <a:prstGeom prst="rect">
            <a:avLst/>
          </a:prstGeom>
        </p:spPr>
        <p:txBody>
          <a:bodyPr>
            <a:noAutofit/>
          </a:bodyPr>
          <a:lstStyle>
            <a:lvl1pPr algn="r">
              <a:defRPr sz="3400" b="0" i="0" baseline="0">
                <a:solidFill>
                  <a:schemeClr val="accent1"/>
                </a:solidFill>
                <a:latin typeface="+mn-lt"/>
                <a:ea typeface="PS TT Commons DemiBold" charset="0"/>
                <a:cs typeface="PS TT Commons DemiBold" charset="0"/>
              </a:defRPr>
            </a:lvl1pPr>
          </a:lstStyle>
          <a:p>
            <a:pPr lvl="0"/>
            <a:r>
              <a:rPr lang="en-US"/>
              <a:t>Compare first thing</a:t>
            </a:r>
            <a:endParaRPr lang="en-US" dirty="0"/>
          </a:p>
        </p:txBody>
      </p:sp>
      <p:sp>
        <p:nvSpPr>
          <p:cNvPr id="5" name="Text Placeholder 3"/>
          <p:cNvSpPr>
            <a:spLocks noGrp="1"/>
          </p:cNvSpPr>
          <p:nvPr>
            <p:ph type="body" sz="quarter" idx="15" hasCustomPrompt="1"/>
          </p:nvPr>
        </p:nvSpPr>
        <p:spPr>
          <a:xfrm>
            <a:off x="809749" y="3352800"/>
            <a:ext cx="7927851" cy="5892800"/>
          </a:xfrm>
          <a:prstGeom prst="rect">
            <a:avLst/>
          </a:prstGeom>
        </p:spPr>
        <p:txBody>
          <a:bodyPr>
            <a:noAutofit/>
          </a:bodyPr>
          <a:lstStyle>
            <a:lvl1pPr marL="0" marR="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a:latin typeface="+mn-lt"/>
                <a:ea typeface="PS TT Commons Medium" charset="0"/>
                <a:cs typeface="PS TT Commons Medium" charset="0"/>
              </a:defRPr>
            </a:lvl1pPr>
          </a:lstStyle>
          <a:p>
            <a:pPr lvl="0"/>
            <a:r>
              <a:rPr lang="en-US"/>
              <a:t>Point number 1</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2</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3</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4</a:t>
            </a:r>
          </a:p>
          <a:p>
            <a:pPr marL="0" marR="0" lvl="0" indent="0" algn="r"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Point number 5</a:t>
            </a:r>
          </a:p>
          <a:p>
            <a:pPr lvl="0"/>
            <a:endParaRPr lang="en-US" dirty="0"/>
          </a:p>
        </p:txBody>
      </p:sp>
      <p:sp>
        <p:nvSpPr>
          <p:cNvPr id="7" name="Text Placeholder 6"/>
          <p:cNvSpPr>
            <a:spLocks noGrp="1"/>
          </p:cNvSpPr>
          <p:nvPr>
            <p:ph type="body" sz="quarter" idx="16" hasCustomPrompt="1"/>
          </p:nvPr>
        </p:nvSpPr>
        <p:spPr>
          <a:xfrm>
            <a:off x="9550401" y="2447291"/>
            <a:ext cx="7927848" cy="675646"/>
          </a:xfrm>
          <a:prstGeom prst="rect">
            <a:avLst/>
          </a:prstGeom>
        </p:spPr>
        <p:txBody>
          <a:bodyPr lIns="0">
            <a:noAutofit/>
          </a:bodyPr>
          <a:lstStyle>
            <a:lvl1pPr algn="l">
              <a:defRPr sz="3400" b="0" i="0" baseline="0">
                <a:solidFill>
                  <a:schemeClr val="accent1"/>
                </a:solidFill>
                <a:latin typeface="+mn-lt"/>
                <a:ea typeface="PS TT Commons DemiBold" charset="0"/>
                <a:cs typeface="PS TT Commons DemiBold" charset="0"/>
              </a:defRPr>
            </a:lvl1pPr>
          </a:lstStyle>
          <a:p>
            <a:pPr lvl="0"/>
            <a:r>
              <a:rPr lang="en-US"/>
              <a:t>Compare second thing</a:t>
            </a:r>
            <a:endParaRPr lang="en-US" dirty="0"/>
          </a:p>
        </p:txBody>
      </p:sp>
      <p:sp>
        <p:nvSpPr>
          <p:cNvPr id="8" name="Text Placeholder 3"/>
          <p:cNvSpPr>
            <a:spLocks noGrp="1"/>
          </p:cNvSpPr>
          <p:nvPr>
            <p:ph type="body" sz="quarter" idx="17" hasCustomPrompt="1"/>
          </p:nvPr>
        </p:nvSpPr>
        <p:spPr>
          <a:xfrm>
            <a:off x="9550403" y="3352800"/>
            <a:ext cx="7927848" cy="5892800"/>
          </a:xfrm>
          <a:prstGeom prst="rect">
            <a:avLst/>
          </a:prstGeom>
        </p:spPr>
        <p:txBody>
          <a:bodyPr>
            <a:noAutofit/>
          </a:bodyPr>
          <a:lstStyle>
            <a:lvl1pPr marL="0" marR="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sz="3200" b="0" i="0" baseline="0">
                <a:latin typeface="+mn-lt"/>
                <a:ea typeface="PS TT Commons Medium" charset="0"/>
                <a:cs typeface="PS TT Commons Medium" charset="0"/>
              </a:defRPr>
            </a:lvl1pPr>
          </a:lstStyle>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1</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2</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3</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4</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r>
              <a:rPr lang="en-US"/>
              <a:t>Counterpoint number 5</a:t>
            </a:r>
          </a:p>
          <a:p>
            <a:pPr marL="0" marR="0" lvl="0" indent="0" algn="l" defTabSz="878982" rtl="0" eaLnBrk="1" fontAlgn="auto" latinLnBrk="0" hangingPunct="1">
              <a:lnSpc>
                <a:spcPct val="90000"/>
              </a:lnSpc>
              <a:spcBef>
                <a:spcPts val="2700"/>
              </a:spcBef>
              <a:spcAft>
                <a:spcPts val="0"/>
              </a:spcAft>
              <a:buClrTx/>
              <a:buSzPct val="75000"/>
              <a:buFont typeface="Myriad Pro" panose="020B0503030403020204" pitchFamily="34" charset="0"/>
              <a:buNone/>
              <a:tabLst/>
              <a:defRPr/>
            </a:pPr>
            <a:endParaRPr lang="en-US"/>
          </a:p>
          <a:p>
            <a:pPr lvl="0"/>
            <a:endParaRPr lang="en-US" dirty="0"/>
          </a:p>
        </p:txBody>
      </p:sp>
      <p:sp>
        <p:nvSpPr>
          <p:cNvPr id="10" name="Rectangle 9"/>
          <p:cNvSpPr/>
          <p:nvPr userDrawn="1"/>
        </p:nvSpPr>
        <p:spPr>
          <a:xfrm>
            <a:off x="1" y="-711051"/>
            <a:ext cx="7164906" cy="461665"/>
          </a:xfrm>
          <a:prstGeom prst="rect">
            <a:avLst/>
          </a:prstGeom>
        </p:spPr>
        <p:txBody>
          <a:bodyPr wrap="square">
            <a:spAutoFit/>
          </a:bodyPr>
          <a:lstStyle/>
          <a:p>
            <a:pPr algn="l" defTabSz="1828756"/>
            <a:r>
              <a:rPr lang="en-US" sz="2400" b="1" i="0">
                <a:solidFill>
                  <a:srgbClr val="404040"/>
                </a:solidFill>
                <a:latin typeface="PS TT Commons DemiBold" charset="0"/>
                <a:ea typeface="PS TT Commons DemiBold" charset="0"/>
                <a:cs typeface="PS TT Commons DemiBold" charset="0"/>
              </a:rPr>
              <a:t>This slidelist is </a:t>
            </a:r>
            <a:r>
              <a:rPr lang="en-US" sz="2400" b="1" i="0">
                <a:solidFill>
                  <a:srgbClr val="F05A28"/>
                </a:solidFill>
                <a:latin typeface="PS TT Commons DemiBold" charset="0"/>
                <a:ea typeface="PS TT Commons DemiBold" charset="0"/>
                <a:cs typeface="PS TT Commons DemiBold" charset="0"/>
              </a:rPr>
              <a:t>preset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rgbClr val="F05A28"/>
                </a:solidFill>
                <a:latin typeface="PS TT Commons DemiBold" charset="0"/>
                <a:ea typeface="PS TT Commons DemiBold" charset="0"/>
                <a:cs typeface="PS TT Commons DemiBold" charset="0"/>
              </a:rPr>
              <a:t>animations</a:t>
            </a:r>
            <a:endParaRPr lang="en-US" sz="2400" b="1" i="0" dirty="0">
              <a:solidFill>
                <a:srgbClr val="F05A28"/>
              </a:solidFill>
              <a:latin typeface="PS TT Commons DemiBold" charset="0"/>
              <a:ea typeface="PS TT Commons DemiBold" charset="0"/>
              <a:cs typeface="PS TT Commons DemiBold" charset="0"/>
            </a:endParaRPr>
          </a:p>
        </p:txBody>
      </p:sp>
    </p:spTree>
    <p:extLst>
      <p:ext uri="{BB962C8B-B14F-4D97-AF65-F5344CB8AC3E}">
        <p14:creationId xmlns:p14="http://schemas.microsoft.com/office/powerpoint/2010/main" val="172820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childTnLst>
                </p:cTn>
              </p:par>
            </p:tnLst>
          </p:tmpl>
        </p:tmplLst>
      </p:bldP>
      <p:bldP spid="8" grpId="0" build="p">
        <p:tmplLst>
          <p:tmpl lvl="1">
            <p:tnLst>
              <p:par>
                <p:cTn presetID="1"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Rectangle 6"/>
          <p:cNvSpPr/>
          <p:nvPr userDrawn="1"/>
        </p:nvSpPr>
        <p:spPr>
          <a:xfrm>
            <a:off x="0" y="0"/>
            <a:ext cx="6953250" cy="10287000"/>
          </a:xfrm>
          <a:prstGeom prst="rect">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4050" dirty="0" err="1">
              <a:solidFill>
                <a:schemeClr val="bg1"/>
              </a:solidFill>
              <a:latin typeface="Gotham Medium" panose="02000604030000020004" pitchFamily="50" charset="0"/>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6953250" cy="10287000"/>
          </a:xfrm>
          <a:prstGeom prst="rect">
            <a:avLst/>
          </a:prstGeom>
        </p:spPr>
      </p:pic>
      <p:sp>
        <p:nvSpPr>
          <p:cNvPr id="10" name="TextBox 9"/>
          <p:cNvSpPr txBox="1"/>
          <p:nvPr userDrawn="1"/>
        </p:nvSpPr>
        <p:spPr>
          <a:xfrm>
            <a:off x="1" y="3081927"/>
            <a:ext cx="6943724" cy="669414"/>
          </a:xfrm>
          <a:prstGeom prst="rect">
            <a:avLst/>
          </a:prstGeom>
          <a:noFill/>
        </p:spPr>
        <p:txBody>
          <a:bodyPr wrap="square" rtlCol="0">
            <a:noAutofit/>
          </a:bodyPr>
          <a:lstStyle/>
          <a:p>
            <a:pPr algn="ctr">
              <a:lnSpc>
                <a:spcPts val="4500"/>
              </a:lnSpc>
            </a:pPr>
            <a:r>
              <a:rPr lang="en-US" sz="5400" b="0" i="0" dirty="0">
                <a:solidFill>
                  <a:schemeClr val="bg1"/>
                </a:solidFill>
                <a:latin typeface="+mj-lt"/>
                <a:ea typeface="Gotham Light" charset="0"/>
                <a:cs typeface="Gotham Light" charset="0"/>
              </a:rPr>
              <a:t>Demo</a:t>
            </a:r>
          </a:p>
        </p:txBody>
      </p:sp>
      <p:sp>
        <p:nvSpPr>
          <p:cNvPr id="9" name="Rectangle 8"/>
          <p:cNvSpPr/>
          <p:nvPr userDrawn="1"/>
        </p:nvSpPr>
        <p:spPr>
          <a:xfrm>
            <a:off x="6960399" y="-694117"/>
            <a:ext cx="7164906" cy="461665"/>
          </a:xfrm>
          <a:prstGeom prst="rect">
            <a:avLst/>
          </a:prstGeom>
        </p:spPr>
        <p:txBody>
          <a:bodyPr wrap="square">
            <a:spAutoFit/>
          </a:bodyPr>
          <a:lstStyle/>
          <a:p>
            <a:pPr algn="l" defTabSz="1828756"/>
            <a:r>
              <a:rPr lang="en-US" sz="2400" b="1" i="0" dirty="0">
                <a:solidFill>
                  <a:srgbClr val="404040"/>
                </a:solidFill>
                <a:latin typeface="PS TT Commons DemiBold" charset="0"/>
                <a:ea typeface="PS TT Commons DemiBold" charset="0"/>
                <a:cs typeface="PS TT Commons DemiBold" charset="0"/>
              </a:rPr>
              <a:t>This bullet list </a:t>
            </a:r>
            <a:r>
              <a:rPr lang="en-US" sz="2400" b="1" i="0">
                <a:solidFill>
                  <a:srgbClr val="404040"/>
                </a:solidFill>
                <a:latin typeface="PS TT Commons DemiBold" charset="0"/>
                <a:ea typeface="PS TT Commons DemiBold" charset="0"/>
                <a:cs typeface="PS TT Commons DemiBold" charset="0"/>
              </a:rPr>
              <a:t>is </a:t>
            </a:r>
            <a:r>
              <a:rPr lang="en-US" sz="2400" b="1" i="0">
                <a:solidFill>
                  <a:schemeClr val="accent2"/>
                </a:solidFill>
                <a:latin typeface="PS TT Commons DemiBold" charset="0"/>
                <a:ea typeface="PS TT Commons DemiBold" charset="0"/>
                <a:cs typeface="PS TT Commons DemiBold" charset="0"/>
              </a:rPr>
              <a:t>preset</a:t>
            </a:r>
            <a:r>
              <a:rPr lang="en-US" sz="2400" b="1" i="0">
                <a:solidFill>
                  <a:schemeClr val="accent1"/>
                </a:solidFill>
                <a:latin typeface="PS TT Commons DemiBold" charset="0"/>
                <a:ea typeface="PS TT Commons DemiBold" charset="0"/>
                <a:cs typeface="PS TT Commons DemiBold" charset="0"/>
              </a:rPr>
              <a:t> </a:t>
            </a:r>
            <a:r>
              <a:rPr lang="en-US" sz="2400" b="1" i="0">
                <a:solidFill>
                  <a:srgbClr val="404040"/>
                </a:solidFill>
                <a:latin typeface="PS TT Commons DemiBold" charset="0"/>
                <a:ea typeface="PS TT Commons DemiBold" charset="0"/>
                <a:cs typeface="PS TT Commons DemiBold" charset="0"/>
              </a:rPr>
              <a:t>with</a:t>
            </a:r>
            <a:r>
              <a:rPr lang="en-US" sz="2400" b="1" i="0" baseline="0">
                <a:solidFill>
                  <a:srgbClr val="404040"/>
                </a:solidFill>
                <a:latin typeface="PS TT Commons DemiBold" charset="0"/>
                <a:ea typeface="PS TT Commons DemiBold" charset="0"/>
                <a:cs typeface="PS TT Commons DemiBold" charset="0"/>
              </a:rPr>
              <a:t> </a:t>
            </a:r>
            <a:r>
              <a:rPr lang="en-US" sz="2400" b="1" i="0">
                <a:solidFill>
                  <a:schemeClr val="accent2"/>
                </a:solidFill>
                <a:latin typeface="PS TT Commons DemiBold" charset="0"/>
                <a:ea typeface="PS TT Commons DemiBold" charset="0"/>
                <a:cs typeface="PS TT Commons DemiBold" charset="0"/>
              </a:rPr>
              <a:t>animations</a:t>
            </a:r>
            <a:endParaRPr lang="en-US" sz="2400" b="1" i="0" dirty="0">
              <a:solidFill>
                <a:schemeClr val="accent2"/>
              </a:solidFill>
              <a:latin typeface="PS TT Commons DemiBold" charset="0"/>
              <a:ea typeface="PS TT Commons DemiBold" charset="0"/>
              <a:cs typeface="PS TT Commons DemiBold" charset="0"/>
            </a:endParaRPr>
          </a:p>
        </p:txBody>
      </p:sp>
      <p:sp>
        <p:nvSpPr>
          <p:cNvPr id="15" name="Text Placeholder 2"/>
          <p:cNvSpPr>
            <a:spLocks noGrp="1"/>
          </p:cNvSpPr>
          <p:nvPr>
            <p:ph type="body" sz="quarter" idx="14" hasCustomPrompt="1"/>
          </p:nvPr>
        </p:nvSpPr>
        <p:spPr>
          <a:xfrm>
            <a:off x="7772400" y="813816"/>
            <a:ext cx="9692640" cy="8668512"/>
          </a:xfrm>
        </p:spPr>
        <p:txBody>
          <a:bodyPr anchor="ctr"/>
          <a:lstStyle>
            <a:lvl1pPr>
              <a:defRPr sz="3600">
                <a:solidFill>
                  <a:schemeClr val="accent2"/>
                </a:solidFill>
              </a:defRPr>
            </a:lvl1pPr>
            <a:lvl2pPr>
              <a:defRPr sz="3600" b="0" i="0">
                <a:solidFill>
                  <a:schemeClr val="accent2"/>
                </a:solidFill>
                <a:latin typeface="PS TT Commons" charset="0"/>
                <a:ea typeface="PS TT Commons" charset="0"/>
                <a:cs typeface="PS TT Commons" charset="0"/>
              </a:defRPr>
            </a:lvl2pPr>
            <a:lvl3pPr>
              <a:defRPr sz="3600" b="0" i="0">
                <a:solidFill>
                  <a:schemeClr val="accent2"/>
                </a:solidFill>
                <a:latin typeface="PS TT Commons" charset="0"/>
                <a:ea typeface="PS TT Commons" charset="0"/>
                <a:cs typeface="PS TT Commons" charset="0"/>
              </a:defRPr>
            </a:lvl3pPr>
            <a:lvl4pPr>
              <a:defRPr sz="3600" b="0" i="0">
                <a:solidFill>
                  <a:schemeClr val="accent2"/>
                </a:solidFill>
                <a:latin typeface="PS TT Commons" charset="0"/>
                <a:ea typeface="PS TT Commons" charset="0"/>
                <a:cs typeface="PS TT Commons" charset="0"/>
              </a:defRPr>
            </a:lvl4pPr>
          </a:lstStyle>
          <a:p>
            <a:pPr lvl="0"/>
            <a:r>
              <a:rPr lang="en-US"/>
              <a:t>Click to add text</a:t>
            </a:r>
          </a:p>
          <a:p>
            <a:pPr lvl="0"/>
            <a:r>
              <a:rPr lang="en-US"/>
              <a:t>Click to add text</a:t>
            </a:r>
          </a:p>
          <a:p>
            <a:pPr lvl="1"/>
            <a:r>
              <a:rPr lang="en-US"/>
              <a:t>Second level</a:t>
            </a:r>
          </a:p>
          <a:p>
            <a:pPr lvl="2"/>
            <a:r>
              <a:rPr lang="en-US"/>
              <a:t>Third level</a:t>
            </a:r>
          </a:p>
          <a:p>
            <a:pPr lvl="3"/>
            <a:r>
              <a:rPr lang="en-US"/>
              <a:t>Fourth level</a:t>
            </a:r>
          </a:p>
        </p:txBody>
      </p:sp>
      <p:sp>
        <p:nvSpPr>
          <p:cNvPr id="2" name="TextBox 1"/>
          <p:cNvSpPr txBox="1"/>
          <p:nvPr userDrawn="1"/>
        </p:nvSpPr>
        <p:spPr>
          <a:xfrm>
            <a:off x="12307824" y="6583680"/>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2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mportant Statem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88970" y="1751488"/>
            <a:ext cx="11910060" cy="6784024"/>
          </a:xfrm>
        </p:spPr>
        <p:txBody>
          <a:bodyPr/>
          <a:lstStyle>
            <a:lvl1pPr>
              <a:lnSpc>
                <a:spcPct val="100000"/>
              </a:lnSpc>
              <a:defRPr sz="6600" baseline="0">
                <a:solidFill>
                  <a:schemeClr val="bg1"/>
                </a:solidFill>
              </a:defRPr>
            </a:lvl1pPr>
          </a:lstStyle>
          <a:p>
            <a:r>
              <a:rPr lang="en-US"/>
              <a:t>This is a short, important statement to bring attention to something.</a:t>
            </a:r>
          </a:p>
        </p:txBody>
      </p:sp>
    </p:spTree>
    <p:extLst>
      <p:ext uri="{BB962C8B-B14F-4D97-AF65-F5344CB8AC3E}">
        <p14:creationId xmlns:p14="http://schemas.microsoft.com/office/powerpoint/2010/main" val="491568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ation-short">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83695"/>
            <a:ext cx="15057120" cy="390270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PS TT Commons Light" charset="0"/>
                <a:ea typeface="PS TT Commons Light" charset="0"/>
                <a:cs typeface="PS TT Commons Light" charset="0"/>
              </a:defRPr>
            </a:lvl1pPr>
          </a:lstStyle>
          <a:p>
            <a:r>
              <a:rPr lang="en-US"/>
              <a:t>“Insert a short quote here”</a:t>
            </a:r>
            <a:endParaRPr lang="en-US" dirty="0"/>
          </a:p>
        </p:txBody>
      </p:sp>
      <p:sp>
        <p:nvSpPr>
          <p:cNvPr id="4" name="Text Placeholder 4"/>
          <p:cNvSpPr>
            <a:spLocks noGrp="1"/>
          </p:cNvSpPr>
          <p:nvPr>
            <p:ph type="body" sz="quarter" idx="10" hasCustomPrompt="1"/>
          </p:nvPr>
        </p:nvSpPr>
        <p:spPr>
          <a:xfrm>
            <a:off x="1615440" y="58077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extLst>
      <p:ext uri="{BB962C8B-B14F-4D97-AF65-F5344CB8AC3E}">
        <p14:creationId xmlns:p14="http://schemas.microsoft.com/office/powerpoint/2010/main" val="12957260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ation-long">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1563375"/>
            <a:ext cx="15057120" cy="5101586"/>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6"/>
                </a:solidFill>
                <a:effectLst/>
                <a:latin typeface="+mj-lt"/>
                <a:ea typeface="PS TT Commons Light" charset="0"/>
                <a:cs typeface="PS TT Commons Light" charset="0"/>
              </a:defRPr>
            </a:lvl1pPr>
          </a:lstStyle>
          <a:p>
            <a:r>
              <a:rPr lang="en-US"/>
              <a:t>“Insert a longer quote here”</a:t>
            </a:r>
            <a:endParaRPr lang="en-US" dirty="0"/>
          </a:p>
        </p:txBody>
      </p:sp>
      <p:sp>
        <p:nvSpPr>
          <p:cNvPr id="4" name="Text Placeholder 4"/>
          <p:cNvSpPr>
            <a:spLocks noGrp="1"/>
          </p:cNvSpPr>
          <p:nvPr>
            <p:ph type="body" sz="quarter" idx="10" hasCustomPrompt="1"/>
          </p:nvPr>
        </p:nvSpPr>
        <p:spPr>
          <a:xfrm>
            <a:off x="1615440" y="6925314"/>
            <a:ext cx="15057120" cy="816608"/>
          </a:xfrm>
          <a:prstGeom prst="rect">
            <a:avLst/>
          </a:prstGeom>
        </p:spPr>
        <p:txBody>
          <a:bodyPr>
            <a:noAutofit/>
          </a:bodyPr>
          <a:lstStyle>
            <a:lvl1pPr marL="0" indent="0">
              <a:buNone/>
              <a:defRPr sz="3400" b="0" i="0" baseline="0">
                <a:latin typeface="PS TT Commons DemiBold" charset="0"/>
                <a:ea typeface="PS TT Commons DemiBold" charset="0"/>
                <a:cs typeface="PS TT Commons DemiBold" charset="0"/>
              </a:defRPr>
            </a:lvl1pPr>
          </a:lstStyle>
          <a:p>
            <a:pPr lvl="0"/>
            <a:r>
              <a:rPr lang="en-US"/>
              <a:t>Quote credit</a:t>
            </a:r>
            <a:endParaRPr 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inition">
    <p:spTree>
      <p:nvGrpSpPr>
        <p:cNvPr id="1" name=""/>
        <p:cNvGrpSpPr/>
        <p:nvPr/>
      </p:nvGrpSpPr>
      <p:grpSpPr>
        <a:xfrm>
          <a:off x="0" y="0"/>
          <a:ext cx="0" cy="0"/>
          <a:chOff x="0" y="0"/>
          <a:chExt cx="0" cy="0"/>
        </a:xfrm>
      </p:grpSpPr>
      <p:sp>
        <p:nvSpPr>
          <p:cNvPr id="3" name="Title 12"/>
          <p:cNvSpPr>
            <a:spLocks noGrp="1"/>
          </p:cNvSpPr>
          <p:nvPr>
            <p:ph type="title" hasCustomPrompt="1"/>
          </p:nvPr>
        </p:nvSpPr>
        <p:spPr>
          <a:xfrm>
            <a:off x="1615440" y="2885440"/>
            <a:ext cx="15057120" cy="1178560"/>
          </a:xfrm>
        </p:spPr>
        <p:txBody>
          <a:bodyPr anchor="b">
            <a:noAutofit/>
          </a:bodyPr>
          <a:lstStyle>
            <a:lvl1pPr marL="0" marR="0" indent="0" algn="l" defTabSz="1172006" rtl="0" eaLnBrk="1" fontAlgn="auto" latinLnBrk="0" hangingPunct="1">
              <a:lnSpc>
                <a:spcPct val="100000"/>
              </a:lnSpc>
              <a:spcBef>
                <a:spcPct val="0"/>
              </a:spcBef>
              <a:spcAft>
                <a:spcPts val="0"/>
              </a:spcAft>
              <a:buClrTx/>
              <a:buSzTx/>
              <a:buFontTx/>
              <a:buNone/>
              <a:tabLst/>
              <a:defRPr lang="en-US" sz="6600" b="0" i="0" baseline="0" smtClean="0">
                <a:solidFill>
                  <a:schemeClr val="accent4"/>
                </a:solidFill>
                <a:effectLst/>
                <a:latin typeface="+mj-lt"/>
                <a:ea typeface="PS TT Commons Light" charset="0"/>
                <a:cs typeface="PS TT Commons Light" charset="0"/>
              </a:defRPr>
            </a:lvl1pPr>
          </a:lstStyle>
          <a:p>
            <a:r>
              <a:rPr lang="en-US"/>
              <a:t>Word to define</a:t>
            </a:r>
            <a:endParaRPr lang="en-US" dirty="0"/>
          </a:p>
        </p:txBody>
      </p:sp>
      <p:sp>
        <p:nvSpPr>
          <p:cNvPr id="4" name="Text Placeholder 4"/>
          <p:cNvSpPr>
            <a:spLocks noGrp="1"/>
          </p:cNvSpPr>
          <p:nvPr>
            <p:ph type="body" sz="quarter" idx="10" hasCustomPrompt="1"/>
          </p:nvPr>
        </p:nvSpPr>
        <p:spPr>
          <a:xfrm>
            <a:off x="1615440" y="4344673"/>
            <a:ext cx="15057120" cy="3945886"/>
          </a:xfrm>
          <a:prstGeom prst="rect">
            <a:avLst/>
          </a:prstGeom>
        </p:spPr>
        <p:txBody>
          <a:bodyPr>
            <a:noAutofit/>
          </a:bodyPr>
          <a:lstStyle>
            <a:lvl1pPr marL="0" indent="0">
              <a:buNone/>
              <a:defRPr sz="3400" b="0" i="0" spc="0" baseline="0">
                <a:latin typeface="+mn-lt"/>
                <a:ea typeface="PS TT Commons" charset="0"/>
                <a:cs typeface="PS TT Commons" charset="0"/>
              </a:defRPr>
            </a:lvl1pPr>
          </a:lstStyle>
          <a:p>
            <a:pPr lvl="0"/>
            <a:r>
              <a:rPr lang="en-US"/>
              <a:t>Add definition here</a:t>
            </a:r>
            <a:endParaRPr lang="en-US" dirty="0"/>
          </a:p>
        </p:txBody>
      </p:sp>
      <p:sp>
        <p:nvSpPr>
          <p:cNvPr id="8" name="Text Placeholder 7"/>
          <p:cNvSpPr>
            <a:spLocks noGrp="1"/>
          </p:cNvSpPr>
          <p:nvPr>
            <p:ph type="body" sz="quarter" idx="12" hasCustomPrompt="1"/>
          </p:nvPr>
        </p:nvSpPr>
        <p:spPr>
          <a:xfrm>
            <a:off x="1616075" y="9420336"/>
            <a:ext cx="15056485" cy="638175"/>
          </a:xfrm>
          <a:prstGeom prst="rect">
            <a:avLst/>
          </a:prstGeom>
        </p:spPr>
        <p:txBody>
          <a:bodyPr anchor="ctr">
            <a:noAutofit/>
          </a:bodyPr>
          <a:lstStyle>
            <a:lvl1pPr>
              <a:defRPr sz="2400" b="0" i="0" baseline="0">
                <a:latin typeface="PS TT Commons Medium" charset="0"/>
                <a:ea typeface="PS TT Commons Medium" charset="0"/>
                <a:cs typeface="PS TT Commons Medium" charset="0"/>
              </a:defRPr>
            </a:lvl1pPr>
          </a:lstStyle>
          <a:p>
            <a:pPr lvl="0"/>
            <a:r>
              <a:rPr lang="en-US"/>
              <a:t>Citation: Author/Source, Title, Link/Short Url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ore information">
    <p:spTree>
      <p:nvGrpSpPr>
        <p:cNvPr id="1" name=""/>
        <p:cNvGrpSpPr/>
        <p:nvPr/>
      </p:nvGrpSpPr>
      <p:grpSpPr>
        <a:xfrm>
          <a:off x="0" y="0"/>
          <a:ext cx="0" cy="0"/>
          <a:chOff x="0" y="0"/>
          <a:chExt cx="0" cy="0"/>
        </a:xfrm>
      </p:grpSpPr>
      <p:sp>
        <p:nvSpPr>
          <p:cNvPr id="9" name="Rectangle 8"/>
          <p:cNvSpPr/>
          <p:nvPr userDrawn="1"/>
        </p:nvSpPr>
        <p:spPr>
          <a:xfrm>
            <a:off x="0" y="0"/>
            <a:ext cx="3857625"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2314575" y="3813592"/>
            <a:ext cx="3429000" cy="2875588"/>
          </a:xfrm>
          <a:prstGeom prst="rect">
            <a:avLst/>
          </a:prstGeom>
          <a:solidFill>
            <a:schemeClr val="bg1"/>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549176" y="3813592"/>
            <a:ext cx="9165745" cy="1036297"/>
          </a:xfrm>
        </p:spPr>
        <p:txBody>
          <a:bodyPr anchor="b">
            <a:noAutofit/>
          </a:bodyPr>
          <a:lstStyle>
            <a:lvl1pPr algn="l">
              <a:defRPr sz="4600" baseline="0">
                <a:solidFill>
                  <a:schemeClr val="tx2"/>
                </a:solidFill>
                <a:latin typeface="+mn-lt"/>
              </a:defRPr>
            </a:lvl1pPr>
          </a:lstStyle>
          <a:p>
            <a:r>
              <a:rPr lang="en-US"/>
              <a:t>Place Title Here</a:t>
            </a:r>
          </a:p>
        </p:txBody>
      </p:sp>
      <p:sp>
        <p:nvSpPr>
          <p:cNvPr id="4" name="Text Placeholder 16"/>
          <p:cNvSpPr>
            <a:spLocks noGrp="1"/>
          </p:cNvSpPr>
          <p:nvPr>
            <p:ph type="body" sz="quarter" idx="12" hasCustomPrompt="1"/>
          </p:nvPr>
        </p:nvSpPr>
        <p:spPr>
          <a:xfrm>
            <a:off x="6549174" y="5007007"/>
            <a:ext cx="7367452" cy="953556"/>
          </a:xfrm>
          <a:prstGeom prst="rect">
            <a:avLst/>
          </a:prstGeom>
        </p:spPr>
        <p:txBody>
          <a:bodyPr lIns="0" tIns="45720" rIns="91440" bIns="91440" anchor="b" anchorCtr="0">
            <a:noAutofit/>
          </a:bodyPr>
          <a:lstStyle>
            <a:lvl1pPr>
              <a:defRPr sz="3600" b="0" i="0" spc="0" baseline="0">
                <a:solidFill>
                  <a:schemeClr val="accent1"/>
                </a:solidFill>
                <a:latin typeface="+mn-lt"/>
                <a:ea typeface="PS TT Commons Medium" charset="0"/>
                <a:cs typeface="PS TT Commons Medium" charset="0"/>
              </a:defRPr>
            </a:lvl1pPr>
          </a:lstStyle>
          <a:p>
            <a:pPr lvl="0"/>
            <a:r>
              <a:rPr lang="en-US"/>
              <a:t>Title of Pluralsight Course</a:t>
            </a:r>
          </a:p>
        </p:txBody>
      </p:sp>
      <p:sp>
        <p:nvSpPr>
          <p:cNvPr id="5" name="Text Placeholder 18"/>
          <p:cNvSpPr>
            <a:spLocks noGrp="1"/>
          </p:cNvSpPr>
          <p:nvPr>
            <p:ph type="body" sz="quarter" idx="13" hasCustomPrompt="1"/>
          </p:nvPr>
        </p:nvSpPr>
        <p:spPr>
          <a:xfrm>
            <a:off x="6549176" y="5976834"/>
            <a:ext cx="7367450" cy="712346"/>
          </a:xfrm>
          <a:prstGeom prst="rect">
            <a:avLst/>
          </a:prstGeom>
        </p:spPr>
        <p:txBody>
          <a:bodyPr lIns="0" tIns="45720" bIns="91440" anchor="ctr">
            <a:noAutofit/>
          </a:bodyPr>
          <a:lstStyle>
            <a:lvl1pPr>
              <a:defRPr sz="3200" b="0" i="0" spc="0" baseline="0">
                <a:latin typeface="PS TT Commons" charset="0"/>
                <a:ea typeface="PS TT Commons" charset="0"/>
                <a:cs typeface="PS TT Commons" charset="0"/>
              </a:defRPr>
            </a:lvl1pPr>
          </a:lstStyle>
          <a:p>
            <a:pPr lvl="0"/>
            <a:r>
              <a:rPr lang="en-US"/>
              <a:t>Author Name</a:t>
            </a:r>
          </a:p>
        </p:txBody>
      </p:sp>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20176" y="4525938"/>
            <a:ext cx="1884497" cy="145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08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References-4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14518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11117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080288"/>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6" name="Text Placeholder 3"/>
          <p:cNvSpPr>
            <a:spLocks noGrp="1"/>
          </p:cNvSpPr>
          <p:nvPr>
            <p:ph type="body" sz="quarter" idx="21" hasCustomPrompt="1"/>
          </p:nvPr>
        </p:nvSpPr>
        <p:spPr>
          <a:xfrm>
            <a:off x="3249836" y="8049396"/>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145186"/>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111178"/>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07717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1051455" y="804316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2271018"/>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4237010"/>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203002"/>
            <a:ext cx="1709821" cy="1376392"/>
          </a:xfrm>
        </p:spPr>
        <p:txBody>
          <a:bodyPr anchor="ctr"/>
          <a:lstStyle>
            <a:lvl1pPr algn="ctr">
              <a:defRPr sz="2000"/>
            </a:lvl1pPr>
          </a:lstStyle>
          <a:p>
            <a:r>
              <a:rPr lang="en-US"/>
              <a:t>Insert Icon Here</a:t>
            </a:r>
          </a:p>
        </p:txBody>
      </p:sp>
      <p:sp>
        <p:nvSpPr>
          <p:cNvPr id="17" name="Picture Placeholder 7"/>
          <p:cNvSpPr>
            <a:spLocks noGrp="1"/>
          </p:cNvSpPr>
          <p:nvPr>
            <p:ph type="pic" sz="quarter" idx="25" hasCustomPrompt="1"/>
          </p:nvPr>
        </p:nvSpPr>
        <p:spPr>
          <a:xfrm>
            <a:off x="1160951" y="8168994"/>
            <a:ext cx="1709821" cy="1376392"/>
          </a:xfrm>
        </p:spPr>
        <p:txBody>
          <a:bodyPr anchor="ctr"/>
          <a:lstStyle>
            <a:lvl1pPr algn="ctr">
              <a:defRPr sz="2000"/>
            </a:lvl1pPr>
          </a:lstStyle>
          <a:p>
            <a:r>
              <a:rPr lang="en-US"/>
              <a:t>Insert Icon Here</a:t>
            </a:r>
          </a:p>
        </p:txBody>
      </p:sp>
    </p:spTree>
    <p:extLst>
      <p:ext uri="{BB962C8B-B14F-4D97-AF65-F5344CB8AC3E}">
        <p14:creationId xmlns:p14="http://schemas.microsoft.com/office/powerpoint/2010/main" val="3654153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2910730"/>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487672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5" name="Text Placeholder 3"/>
          <p:cNvSpPr>
            <a:spLocks noGrp="1"/>
          </p:cNvSpPr>
          <p:nvPr>
            <p:ph type="body" sz="quarter" idx="19" hasCustomPrompt="1"/>
          </p:nvPr>
        </p:nvSpPr>
        <p:spPr>
          <a:xfrm>
            <a:off x="3249836" y="6845832"/>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2910730"/>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4876722"/>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051455" y="6842714"/>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3036562"/>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5002554"/>
            <a:ext cx="1709821" cy="1376392"/>
          </a:xfrm>
        </p:spPr>
        <p:txBody>
          <a:bodyPr anchor="ctr"/>
          <a:lstStyle>
            <a:lvl1pPr algn="ctr">
              <a:defRPr sz="2000"/>
            </a:lvl1pPr>
          </a:lstStyle>
          <a:p>
            <a:r>
              <a:rPr lang="en-US"/>
              <a:t>Insert Icon Here</a:t>
            </a:r>
          </a:p>
        </p:txBody>
      </p:sp>
      <p:sp>
        <p:nvSpPr>
          <p:cNvPr id="16" name="Picture Placeholder 7"/>
          <p:cNvSpPr>
            <a:spLocks noGrp="1"/>
          </p:cNvSpPr>
          <p:nvPr>
            <p:ph type="pic" sz="quarter" idx="24" hasCustomPrompt="1"/>
          </p:nvPr>
        </p:nvSpPr>
        <p:spPr>
          <a:xfrm>
            <a:off x="1160951" y="6968546"/>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References-3 Items">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eferences-1 Item">
    <p:spTree>
      <p:nvGrpSpPr>
        <p:cNvPr id="1" name=""/>
        <p:cNvGrpSpPr/>
        <p:nvPr/>
      </p:nvGrpSpPr>
      <p:grpSpPr>
        <a:xfrm>
          <a:off x="0" y="0"/>
          <a:ext cx="0" cy="0"/>
          <a:chOff x="0" y="0"/>
          <a:chExt cx="0" cy="0"/>
        </a:xfrm>
      </p:grpSpPr>
      <p:sp>
        <p:nvSpPr>
          <p:cNvPr id="10" name="Rectangle 9"/>
          <p:cNvSpPr/>
          <p:nvPr userDrawn="1"/>
        </p:nvSpPr>
        <p:spPr>
          <a:xfrm>
            <a:off x="0" y="0"/>
            <a:ext cx="1828799"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249836" y="856298"/>
            <a:ext cx="13780864" cy="815748"/>
          </a:xfrm>
        </p:spPr>
        <p:txBody>
          <a:bodyPr/>
          <a:lstStyle>
            <a:lvl1pPr algn="l">
              <a:defRPr baseline="0"/>
            </a:lvl1pPr>
          </a:lstStyle>
          <a:p>
            <a:r>
              <a:rPr lang="en-US"/>
              <a:t>Resources Referenced in This Course</a:t>
            </a:r>
          </a:p>
        </p:txBody>
      </p:sp>
      <p:sp>
        <p:nvSpPr>
          <p:cNvPr id="3" name="Text Placeholder 3"/>
          <p:cNvSpPr>
            <a:spLocks noGrp="1"/>
          </p:cNvSpPr>
          <p:nvPr>
            <p:ph type="body" sz="quarter" idx="15" hasCustomPrompt="1"/>
          </p:nvPr>
        </p:nvSpPr>
        <p:spPr>
          <a:xfrm>
            <a:off x="3249836" y="3910191"/>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4" name="Text Placeholder 3"/>
          <p:cNvSpPr>
            <a:spLocks noGrp="1"/>
          </p:cNvSpPr>
          <p:nvPr>
            <p:ph type="body" sz="quarter" idx="17" hasCustomPrompt="1"/>
          </p:nvPr>
        </p:nvSpPr>
        <p:spPr>
          <a:xfrm>
            <a:off x="3249836" y="5876183"/>
            <a:ext cx="13780864" cy="1628056"/>
          </a:xfrm>
          <a:prstGeom prst="rect">
            <a:avLst/>
          </a:prstGeom>
        </p:spPr>
        <p:txBody>
          <a:bodyPr lIns="182880" tIns="0" rIns="182880" bIns="0" anchor="ctr">
            <a:noAutofit/>
          </a:bodyPr>
          <a:lstStyle>
            <a:lvl1pPr marL="0" indent="0" algn="l">
              <a:buNone/>
              <a:defRPr sz="3200" b="0" i="0">
                <a:latin typeface="+mn-lt"/>
                <a:ea typeface="PS TT Commons Medium" charset="0"/>
                <a:cs typeface="PS TT Commons Medium" charset="0"/>
              </a:defRPr>
            </a:lvl1pPr>
          </a:lstStyle>
          <a:p>
            <a:pPr lvl="0"/>
            <a:r>
              <a:rPr lang="en-US" dirty="0"/>
              <a:t>Add text here</a:t>
            </a:r>
          </a:p>
        </p:txBody>
      </p:sp>
      <p:sp>
        <p:nvSpPr>
          <p:cNvPr id="11" name="Rectangle 10"/>
          <p:cNvSpPr/>
          <p:nvPr userDrawn="1"/>
        </p:nvSpPr>
        <p:spPr>
          <a:xfrm>
            <a:off x="1051455" y="3910191"/>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1051455" y="5876183"/>
            <a:ext cx="1928812" cy="1628056"/>
          </a:xfrm>
          <a:prstGeom prst="rect">
            <a:avLst/>
          </a:prstGeom>
          <a:solidFill>
            <a:schemeClr val="bg1"/>
          </a:solid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22" hasCustomPrompt="1"/>
          </p:nvPr>
        </p:nvSpPr>
        <p:spPr>
          <a:xfrm>
            <a:off x="1160951" y="4036023"/>
            <a:ext cx="1709821" cy="1376392"/>
          </a:xfrm>
        </p:spPr>
        <p:txBody>
          <a:bodyPr anchor="ctr"/>
          <a:lstStyle>
            <a:lvl1pPr algn="ctr">
              <a:defRPr sz="2000"/>
            </a:lvl1pPr>
          </a:lstStyle>
          <a:p>
            <a:r>
              <a:rPr lang="en-US"/>
              <a:t>Insert Icon Here</a:t>
            </a:r>
          </a:p>
        </p:txBody>
      </p:sp>
      <p:sp>
        <p:nvSpPr>
          <p:cNvPr id="15" name="Picture Placeholder 7"/>
          <p:cNvSpPr>
            <a:spLocks noGrp="1"/>
          </p:cNvSpPr>
          <p:nvPr>
            <p:ph type="pic" sz="quarter" idx="23" hasCustomPrompt="1"/>
          </p:nvPr>
        </p:nvSpPr>
        <p:spPr>
          <a:xfrm>
            <a:off x="1160951" y="6002015"/>
            <a:ext cx="1709821" cy="1376392"/>
          </a:xfrm>
        </p:spPr>
        <p:txBody>
          <a:bodyPr anchor="ctr"/>
          <a:lstStyle>
            <a:lvl1pPr algn="ctr">
              <a:defRPr sz="2000"/>
            </a:lvl1pPr>
          </a:lstStyle>
          <a:p>
            <a:r>
              <a:rPr lang="en-US"/>
              <a:t>Insert Icon Here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35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C152-5D1F-47B5-8951-616F8DA0C126}"/>
              </a:ext>
            </a:extLst>
          </p:cNvPr>
          <p:cNvSpPr>
            <a:spLocks noGrp="1"/>
          </p:cNvSpPr>
          <p:nvPr>
            <p:ph type="title" hasCustomPrompt="1"/>
          </p:nvPr>
        </p:nvSpPr>
        <p:spPr/>
        <p:txBody>
          <a:bodyPr/>
          <a:lstStyle>
            <a:lvl1pPr>
              <a:defRPr baseline="0">
                <a:latin typeface="+mj-lt"/>
              </a:defRPr>
            </a:lvl1pPr>
          </a:lstStyle>
          <a:p>
            <a:r>
              <a:rPr lang="en-US"/>
              <a:t>Add Slide Title in Title Case</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12" name="Text Placeholder 11"/>
          <p:cNvSpPr>
            <a:spLocks noGrp="1"/>
          </p:cNvSpPr>
          <p:nvPr>
            <p:ph type="body" sz="quarter" idx="11" hasCustomPrompt="1"/>
          </p:nvPr>
        </p:nvSpPr>
        <p:spPr>
          <a:xfrm>
            <a:off x="1066800" y="2745409"/>
            <a:ext cx="14736763" cy="852292"/>
          </a:xfrm>
        </p:spPr>
        <p:txBody>
          <a:bodyPr anchor="ctr"/>
          <a:lstStyle>
            <a:lvl1pPr marL="0" indent="0">
              <a:buNone/>
              <a:defRPr sz="4500" baseline="0">
                <a:latin typeface="+mj-lt"/>
              </a:defRPr>
            </a:lvl1pPr>
          </a:lstStyle>
          <a:p>
            <a:pPr lvl="0"/>
            <a:r>
              <a:rPr lang="en-US"/>
              <a:t>Click to Add Subtitle in Title Case</a:t>
            </a:r>
          </a:p>
        </p:txBody>
      </p:sp>
      <p:sp>
        <p:nvSpPr>
          <p:cNvPr id="4" name="Text Placeholder 4"/>
          <p:cNvSpPr>
            <a:spLocks noGrp="1"/>
          </p:cNvSpPr>
          <p:nvPr>
            <p:ph type="body" sz="quarter" idx="10" hasCustomPrompt="1"/>
          </p:nvPr>
        </p:nvSpPr>
        <p:spPr>
          <a:xfrm>
            <a:off x="1067547" y="355600"/>
            <a:ext cx="15054790" cy="1219200"/>
          </a:xfrm>
          <a:prstGeom prst="rect">
            <a:avLst/>
          </a:prstGeom>
        </p:spPr>
        <p:txBody>
          <a:bodyPr lIns="91440" anchor="b">
            <a:noAutofit/>
          </a:bodyPr>
          <a:lstStyle>
            <a:lvl1pPr marL="0" indent="0">
              <a:lnSpc>
                <a:spcPct val="90000"/>
              </a:lnSpc>
              <a:spcBef>
                <a:spcPts val="1500"/>
              </a:spcBef>
              <a:buNone/>
              <a:defRPr sz="6000" spc="0" baseline="0">
                <a:latin typeface="+mj-lt"/>
              </a:defRPr>
            </a:lvl1pPr>
          </a:lstStyle>
          <a:p>
            <a:pPr lvl="0"/>
            <a:r>
              <a:rPr lang="en-US"/>
              <a:t>Click to Add Slide Title in Title Case</a:t>
            </a:r>
          </a:p>
        </p:txBody>
      </p:sp>
      <p:cxnSp>
        <p:nvCxnSpPr>
          <p:cNvPr id="5" name="Straight Connector 4"/>
          <p:cNvCxnSpPr/>
          <p:nvPr/>
        </p:nvCxnSpPr>
        <p:spPr>
          <a:xfrm>
            <a:off x="914400" y="1841942"/>
            <a:ext cx="16459200" cy="0"/>
          </a:xfrm>
          <a:prstGeom prst="line">
            <a:avLst/>
          </a:prstGeom>
          <a:noFill/>
          <a:ln w="57150" cap="flat" cmpd="sng" algn="ctr">
            <a:gradFill>
              <a:gsLst>
                <a:gs pos="0">
                  <a:srgbClr val="F05A28"/>
                </a:gs>
                <a:gs pos="100000">
                  <a:srgbClr val="EC0D7D"/>
                </a:gs>
              </a:gsLst>
              <a:lin ang="4800000" scaled="0"/>
            </a:gradFill>
            <a:prstDash val="solid"/>
            <a:headEnd type="none"/>
            <a:tailEnd type="none"/>
          </a:ln>
          <a:effectLst/>
        </p:spPr>
      </p:cxnSp>
      <p:sp>
        <p:nvSpPr>
          <p:cNvPr id="2" name="TextBox 1"/>
          <p:cNvSpPr txBox="1"/>
          <p:nvPr userDrawn="1"/>
        </p:nvSpPr>
        <p:spPr>
          <a:xfrm>
            <a:off x="2564296" y="1093304"/>
            <a:ext cx="914400" cy="914400"/>
          </a:xfrm>
          <a:prstGeom prst="rect">
            <a:avLst/>
          </a:prstGeom>
        </p:spPr>
        <p:txBody>
          <a:bodyPr vert="horz" wrap="non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ext Chunking: Two Items (outline)">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63E5F37-56C9-AC7E-0CA8-EE5A9793312B}"/>
              </a:ext>
            </a:extLst>
          </p:cNvPr>
          <p:cNvPicPr>
            <a:picLocks noChangeAspect="1"/>
          </p:cNvPicPr>
          <p:nvPr userDrawn="1"/>
        </p:nvPicPr>
        <p:blipFill>
          <a:blip r:embed="rId2">
            <a:alphaModFix amt="20000"/>
          </a:blip>
          <a:stretch>
            <a:fillRect/>
          </a:stretch>
        </p:blipFill>
        <p:spPr>
          <a:xfrm>
            <a:off x="0" y="0"/>
            <a:ext cx="18288000" cy="10287000"/>
          </a:xfrm>
          <a:prstGeom prst="rect">
            <a:avLst/>
          </a:prstGeom>
        </p:spPr>
      </p:pic>
      <p:sp>
        <p:nvSpPr>
          <p:cNvPr id="2" name="Title 1"/>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sp>
        <p:nvSpPr>
          <p:cNvPr id="10" name="Content Placeholder 2">
            <a:extLst>
              <a:ext uri="{FF2B5EF4-FFF2-40B4-BE49-F238E27FC236}">
                <a16:creationId xmlns:a16="http://schemas.microsoft.com/office/drawing/2014/main" id="{2530AAB8-D666-9B48-B7C8-2FFD1CBAE99C}"/>
              </a:ext>
            </a:extLst>
          </p:cNvPr>
          <p:cNvSpPr>
            <a:spLocks noGrp="1"/>
          </p:cNvSpPr>
          <p:nvPr>
            <p:ph sz="quarter" idx="12" hasCustomPrompt="1"/>
          </p:nvPr>
        </p:nvSpPr>
        <p:spPr>
          <a:xfrm>
            <a:off x="917189" y="3369277"/>
            <a:ext cx="7851672" cy="5008606"/>
          </a:xfrm>
          <a:prstGeom prst="roundRect">
            <a:avLst>
              <a:gd name="adj" fmla="val 5057"/>
            </a:avLst>
          </a:prstGeom>
          <a:noFill/>
          <a:ln w="57150">
            <a:solidFill>
              <a:schemeClr val="bg2">
                <a:lumMod val="90000"/>
              </a:schemeClr>
            </a:solidFill>
          </a:ln>
        </p:spPr>
        <p:txBody>
          <a:bodyPr anchor="ctr"/>
          <a:lstStyle>
            <a:lvl1pPr algn="ctr">
              <a:defRPr sz="3600">
                <a:solidFill>
                  <a:schemeClr val="bg2">
                    <a:lumMod val="90000"/>
                  </a:schemeClr>
                </a:solidFill>
              </a:defRPr>
            </a:lvl1pPr>
          </a:lstStyle>
          <a:p>
            <a:r>
              <a:rPr lang="en-US" dirty="0"/>
              <a:t>Add text</a:t>
            </a:r>
          </a:p>
        </p:txBody>
      </p:sp>
      <p:sp>
        <p:nvSpPr>
          <p:cNvPr id="11" name="Content Placeholder 2">
            <a:extLst>
              <a:ext uri="{FF2B5EF4-FFF2-40B4-BE49-F238E27FC236}">
                <a16:creationId xmlns:a16="http://schemas.microsoft.com/office/drawing/2014/main" id="{3F10AF50-3254-0349-8CE3-80683EF2F625}"/>
              </a:ext>
            </a:extLst>
          </p:cNvPr>
          <p:cNvSpPr>
            <a:spLocks noGrp="1"/>
          </p:cNvSpPr>
          <p:nvPr>
            <p:ph sz="quarter" idx="13" hasCustomPrompt="1"/>
          </p:nvPr>
        </p:nvSpPr>
        <p:spPr>
          <a:xfrm>
            <a:off x="9519141" y="3369277"/>
            <a:ext cx="7851672" cy="5008606"/>
          </a:xfrm>
          <a:prstGeom prst="roundRect">
            <a:avLst>
              <a:gd name="adj" fmla="val 5057"/>
            </a:avLst>
          </a:prstGeom>
          <a:noFill/>
          <a:ln w="57150">
            <a:solidFill>
              <a:schemeClr val="bg2">
                <a:lumMod val="90000"/>
              </a:schemeClr>
            </a:solidFill>
          </a:ln>
        </p:spPr>
        <p:txBody>
          <a:bodyPr anchor="ctr"/>
          <a:lstStyle>
            <a:lvl1pPr marL="0" marR="0" indent="0" algn="ctr" defTabSz="878982" rtl="0" eaLnBrk="1" fontAlgn="auto" latinLnBrk="0" hangingPunct="1">
              <a:lnSpc>
                <a:spcPct val="100000"/>
              </a:lnSpc>
              <a:spcBef>
                <a:spcPts val="2700"/>
              </a:spcBef>
              <a:spcAft>
                <a:spcPts val="0"/>
              </a:spcAft>
              <a:buClrTx/>
              <a:buSzPct val="75000"/>
              <a:buFont typeface="Myriad Pro" panose="020B0503030403020204" pitchFamily="34" charset="0"/>
              <a:buNone/>
              <a:tabLst/>
              <a:defRPr sz="3600">
                <a:solidFill>
                  <a:schemeClr val="bg2">
                    <a:lumMod val="90000"/>
                  </a:schemeClr>
                </a:solidFill>
              </a:defRPr>
            </a:lvl1pPr>
          </a:lstStyle>
          <a:p>
            <a:pPr marL="85724" marR="0" lvl="0" indent="-85724" algn="ctr"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a:pPr>
            <a:r>
              <a:rPr lang="en-US" dirty="0"/>
              <a:t>Add text</a:t>
            </a:r>
          </a:p>
        </p:txBody>
      </p:sp>
    </p:spTree>
    <p:extLst>
      <p:ext uri="{BB962C8B-B14F-4D97-AF65-F5344CB8AC3E}">
        <p14:creationId xmlns:p14="http://schemas.microsoft.com/office/powerpoint/2010/main" val="16733939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Title or Image Right | Content Left">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C5A4BFE-2E2E-35F1-B56D-4451D0B2F14B}"/>
              </a:ext>
            </a:extLst>
          </p:cNvPr>
          <p:cNvPicPr>
            <a:picLocks noChangeAspect="1"/>
          </p:cNvPicPr>
          <p:nvPr userDrawn="1"/>
        </p:nvPicPr>
        <p:blipFill rotWithShape="1">
          <a:blip r:embed="rId2">
            <a:alphaModFix amt="70000"/>
          </a:blip>
          <a:srcRect t="-6887" b="6887"/>
          <a:stretch/>
        </p:blipFill>
        <p:spPr>
          <a:xfrm>
            <a:off x="0" y="0"/>
            <a:ext cx="18288000" cy="10287000"/>
          </a:xfrm>
          <a:prstGeom prst="rect">
            <a:avLst/>
          </a:prstGeom>
        </p:spPr>
      </p:pic>
      <p:sp>
        <p:nvSpPr>
          <p:cNvPr id="3" name="Content Placeholder 2">
            <a:extLst>
              <a:ext uri="{FF2B5EF4-FFF2-40B4-BE49-F238E27FC236}">
                <a16:creationId xmlns:a16="http://schemas.microsoft.com/office/drawing/2014/main" id="{7AE5B6AF-0944-49FB-913E-31C7E9779510}"/>
              </a:ext>
            </a:extLst>
          </p:cNvPr>
          <p:cNvSpPr>
            <a:spLocks noGrp="1"/>
          </p:cNvSpPr>
          <p:nvPr>
            <p:ph sz="half" idx="1" hasCustomPrompt="1"/>
          </p:nvPr>
        </p:nvSpPr>
        <p:spPr>
          <a:xfrm>
            <a:off x="11069439" y="2438401"/>
            <a:ext cx="6301361" cy="6827046"/>
          </a:xfrm>
          <a:prstGeom prst="rect">
            <a:avLst/>
          </a:prstGeom>
        </p:spPr>
        <p:txBody>
          <a:bodyPr anchor="ctr">
            <a:noAutofit/>
          </a:bodyPr>
          <a:lstStyle>
            <a:lvl1pPr algn="l">
              <a:defRPr sz="4800" b="1" i="0" baseline="0">
                <a:latin typeface="PS TT Commons" panose="02000506040000020004" pitchFamily="2" charset="77"/>
              </a:defRPr>
            </a:lvl1pPr>
          </a:lstStyle>
          <a:p>
            <a:pPr lvl="0"/>
            <a:r>
              <a:rPr lang="en-US"/>
              <a:t>Click to add title or click icon to add graphic</a:t>
            </a:r>
          </a:p>
        </p:txBody>
      </p:sp>
      <p:sp>
        <p:nvSpPr>
          <p:cNvPr id="9" name="Text Placeholder 7"/>
          <p:cNvSpPr>
            <a:spLocks noGrp="1"/>
          </p:cNvSpPr>
          <p:nvPr>
            <p:ph type="body" sz="quarter" idx="10" hasCustomPrompt="1"/>
          </p:nvPr>
        </p:nvSpPr>
        <p:spPr>
          <a:xfrm>
            <a:off x="917190" y="2438401"/>
            <a:ext cx="9396391" cy="6827046"/>
          </a:xfrm>
          <a:prstGeom prst="rect">
            <a:avLst/>
          </a:prstGeom>
        </p:spPr>
        <p:txBody>
          <a:bodyPr lIns="0" anchor="ctr">
            <a:noAutofit/>
          </a:bodyPr>
          <a:lstStyle>
            <a:lvl1pPr marL="0" indent="0" algn="r">
              <a:buNone/>
              <a:defRPr sz="3400" b="0" i="0" baseline="0">
                <a:solidFill>
                  <a:schemeClr val="accent1"/>
                </a:solidFill>
                <a:latin typeface="+mn-lt"/>
                <a:ea typeface="PS TT Commons DemiBold" charset="0"/>
                <a:cs typeface="PS TT Commons DemiBold" charset="0"/>
              </a:defRPr>
            </a:lvl1pPr>
            <a:lvl2pPr marL="445598" indent="0" algn="r">
              <a:buSzPct val="100000"/>
              <a:buNone/>
              <a:defRPr sz="3400" b="0" i="0">
                <a:solidFill>
                  <a:schemeClr val="accent1"/>
                </a:solidFill>
                <a:latin typeface="PS TT Commons" charset="0"/>
                <a:ea typeface="PS TT Commons" charset="0"/>
                <a:cs typeface="PS TT Commons" charset="0"/>
              </a:defRPr>
            </a:lvl2pPr>
            <a:lvl3pPr marL="894244" indent="0" algn="r">
              <a:buNone/>
              <a:defRPr sz="3400" b="0" i="0">
                <a:solidFill>
                  <a:schemeClr val="accent1"/>
                </a:solidFill>
                <a:latin typeface="PS TT Commons" charset="0"/>
                <a:ea typeface="PS TT Commons" charset="0"/>
                <a:cs typeface="PS TT Commons" charset="0"/>
              </a:defRPr>
            </a:lvl3pPr>
            <a:lvl4pPr marL="1323944" indent="0" algn="r">
              <a:buNone/>
              <a:defRPr sz="3400" b="0" i="0">
                <a:solidFill>
                  <a:schemeClr val="accent1"/>
                </a:solidFill>
                <a:latin typeface="PS TT Commons" charset="0"/>
                <a:ea typeface="PS TT Commons" charset="0"/>
                <a:cs typeface="PS TT Commons" charset="0"/>
              </a:defRPr>
            </a:lvl4pPr>
            <a:lvl5pPr marL="1645402" indent="0" algn="r">
              <a:buNone/>
              <a:defRPr sz="3400" b="0" i="0">
                <a:solidFill>
                  <a:schemeClr val="accent1"/>
                </a:solidFill>
                <a:latin typeface="PS TT Commons" charset="0"/>
                <a:ea typeface="PS TT Commons" charset="0"/>
                <a:cs typeface="PS TT Commons" charset="0"/>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27899874-47B9-A54E-8607-0E9834DFB839}"/>
              </a:ext>
            </a:extLst>
          </p:cNvPr>
          <p:cNvSpPr/>
          <p:nvPr userDrawn="1"/>
        </p:nvSpPr>
        <p:spPr>
          <a:xfrm>
            <a:off x="0" y="-1280160"/>
            <a:ext cx="7164906" cy="1135696"/>
          </a:xfrm>
          <a:prstGeom prst="rect">
            <a:avLst/>
          </a:prstGeom>
        </p:spPr>
        <p:txBody>
          <a:bodyPr wrap="square">
            <a:spAutoFit/>
          </a:bodyPr>
          <a:lstStyle/>
          <a:p>
            <a:pPr algn="l" defTabSz="1828756">
              <a:lnSpc>
                <a:spcPct val="150000"/>
              </a:lnSpc>
            </a:pPr>
            <a:r>
              <a:rPr lang="en-US" sz="2400" b="0" i="0" dirty="0">
                <a:solidFill>
                  <a:srgbClr val="404040"/>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rgbClr val="404040"/>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a:p>
            <a:pPr marL="0" marR="0" lvl="0" indent="0" algn="l" defTabSz="1828756" rtl="0" eaLnBrk="1" fontAlgn="auto" latinLnBrk="0" hangingPunct="1">
              <a:lnSpc>
                <a:spcPct val="150000"/>
              </a:lnSpc>
              <a:spcBef>
                <a:spcPts val="0"/>
              </a:spcBef>
              <a:spcAft>
                <a:spcPts val="0"/>
              </a:spcAft>
              <a:buClrTx/>
              <a:buSzTx/>
              <a:buFontTx/>
              <a:buNone/>
              <a:tabLst/>
              <a:defRPr/>
            </a:pPr>
            <a:r>
              <a:rPr lang="en-US" sz="2400" b="0" i="0" dirty="0">
                <a:solidFill>
                  <a:schemeClr val="bg2"/>
                </a:solidFill>
                <a:latin typeface="PS TT Commons Book" panose="02000506040000020004" pitchFamily="2" charset="77"/>
                <a:ea typeface="PS TT Commons DemiBold" charset="0"/>
                <a:cs typeface="PS TT Commons DemiBold" charset="0"/>
              </a:rPr>
              <a:t>This bullet list is </a:t>
            </a:r>
            <a:r>
              <a:rPr lang="en-US" sz="2400" b="1" i="0" dirty="0">
                <a:solidFill>
                  <a:srgbClr val="F05A28"/>
                </a:solidFill>
                <a:latin typeface="PS TT Commons DemiBold" charset="0"/>
                <a:ea typeface="PS TT Commons DemiBold" charset="0"/>
                <a:cs typeface="PS TT Commons DemiBold" charset="0"/>
              </a:rPr>
              <a:t>preset </a:t>
            </a:r>
            <a:r>
              <a:rPr lang="en-US" sz="2400" b="0" i="0" dirty="0">
                <a:solidFill>
                  <a:schemeClr val="bg2"/>
                </a:solidFill>
                <a:latin typeface="PS TT Commons Book" panose="02000506040000020004" pitchFamily="2" charset="77"/>
                <a:ea typeface="PS TT Commons DemiBold" charset="0"/>
                <a:cs typeface="PS TT Commons DemiBold" charset="0"/>
              </a:rPr>
              <a:t>with</a:t>
            </a:r>
            <a:r>
              <a:rPr lang="en-US" sz="2400" b="1" i="0" baseline="0" dirty="0">
                <a:solidFill>
                  <a:srgbClr val="404040"/>
                </a:solidFill>
                <a:latin typeface="PS TT Commons DemiBold" charset="0"/>
                <a:ea typeface="PS TT Commons DemiBold" charset="0"/>
                <a:cs typeface="PS TT Commons DemiBold" charset="0"/>
              </a:rPr>
              <a:t> </a:t>
            </a:r>
            <a:r>
              <a:rPr lang="en-US" sz="2400" b="1" i="0" dirty="0">
                <a:solidFill>
                  <a:srgbClr val="F05A28"/>
                </a:solidFill>
                <a:latin typeface="PS TT Commons DemiBold" charset="0"/>
                <a:ea typeface="PS TT Commons DemiBold" charset="0"/>
                <a:cs typeface="PS TT Commons DemiBold" charset="0"/>
              </a:rPr>
              <a:t>animations</a:t>
            </a:r>
          </a:p>
        </p:txBody>
      </p:sp>
      <p:sp>
        <p:nvSpPr>
          <p:cNvPr id="7" name="Title 1">
            <a:extLst>
              <a:ext uri="{FF2B5EF4-FFF2-40B4-BE49-F238E27FC236}">
                <a16:creationId xmlns:a16="http://schemas.microsoft.com/office/drawing/2014/main" id="{07EC1671-F4D8-9D45-95E7-5F32601A6B44}"/>
              </a:ext>
            </a:extLst>
          </p:cNvPr>
          <p:cNvSpPr>
            <a:spLocks noGrp="1"/>
          </p:cNvSpPr>
          <p:nvPr>
            <p:ph type="title" hasCustomPrompt="1"/>
          </p:nvPr>
        </p:nvSpPr>
        <p:spPr>
          <a:xfrm>
            <a:off x="917190" y="856298"/>
            <a:ext cx="16453621" cy="815748"/>
          </a:xfrm>
        </p:spPr>
        <p:txBody>
          <a:bodyPr/>
          <a:lstStyle>
            <a:lvl1pPr algn="l">
              <a:defRPr sz="4800" b="1" i="0">
                <a:latin typeface="PS TT Commons" panose="02000506040000020004" pitchFamily="2" charset="77"/>
              </a:defRPr>
            </a:lvl1pPr>
          </a:lstStyle>
          <a:p>
            <a:r>
              <a:rPr lang="en-US"/>
              <a:t>Click to Add Title in Title Case</a:t>
            </a:r>
          </a:p>
        </p:txBody>
      </p:sp>
      <p:cxnSp>
        <p:nvCxnSpPr>
          <p:cNvPr id="13" name="Straight Connector 12">
            <a:extLst>
              <a:ext uri="{FF2B5EF4-FFF2-40B4-BE49-F238E27FC236}">
                <a16:creationId xmlns:a16="http://schemas.microsoft.com/office/drawing/2014/main" id="{FFD72190-2377-F94C-855B-70280CAC149E}"/>
              </a:ext>
            </a:extLst>
          </p:cNvPr>
          <p:cNvCxnSpPr>
            <a:cxnSpLocks/>
          </p:cNvCxnSpPr>
          <p:nvPr userDrawn="1"/>
        </p:nvCxnSpPr>
        <p:spPr>
          <a:xfrm>
            <a:off x="10705722" y="2438401"/>
            <a:ext cx="0" cy="6827046"/>
          </a:xfrm>
          <a:prstGeom prst="line">
            <a:avLst/>
          </a:prstGeom>
          <a:ln w="57150">
            <a:solidFill>
              <a:schemeClr val="bg1">
                <a:lumMod val="8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005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0" end="0"/>
                                            </p:txEl>
                                          </p:spTgt>
                                        </p:tgtEl>
                                        <p:attrNameLst>
                                          <p:attrName>ppt_c</p:attrName>
                                        </p:attrNameLst>
                                      </p:cBhvr>
                                      <p:to>
                                        <a:srgbClr val="1B1834"/>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1" end="1"/>
                                            </p:txEl>
                                          </p:spTgt>
                                        </p:tgtEl>
                                        <p:attrNameLst>
                                          <p:attrName>ppt_c</p:attrName>
                                        </p:attrNameLst>
                                      </p:cBhvr>
                                      <p:to>
                                        <a:srgbClr val="1B1834"/>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2" end="2"/>
                                            </p:txEl>
                                          </p:spTgt>
                                        </p:tgtEl>
                                        <p:attrNameLst>
                                          <p:attrName>ppt_c</p:attrName>
                                        </p:attrNameLst>
                                      </p:cBhvr>
                                      <p:to>
                                        <a:srgbClr val="1B1834"/>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3" end="3"/>
                                            </p:txEl>
                                          </p:spTgt>
                                        </p:tgtEl>
                                        <p:attrNameLst>
                                          <p:attrName>ppt_c</p:attrName>
                                        </p:attrNameLst>
                                      </p:cBhvr>
                                      <p:to>
                                        <a:srgbClr val="1B1834"/>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
                                            <p:txEl>
                                              <p:pRg st="4" end="4"/>
                                            </p:txEl>
                                          </p:spTgt>
                                        </p:tgtEl>
                                        <p:attrNameLst>
                                          <p:attrName>ppt_c</p:attrName>
                                        </p:attrNameLst>
                                      </p:cBhvr>
                                      <p:to>
                                        <a:srgbClr val="1B1834"/>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5">
        <p:tmplLst>
          <p:tmpl lvl="1">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2">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3">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4">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 lvl="5">
            <p:tnLst>
              <p:par>
                <p:cTn presetID="1"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childTnLst>
                  <p:subTnLst>
                    <p:animClr clrSpc="rgb" dir="cw">
                      <p:cBhvr override="childStyle">
                        <p:cTn dur="1" fill="hold" display="0" masterRel="nextClick" afterEffect="1"/>
                        <p:tgtEl>
                          <p:spTgt spid="9"/>
                        </p:tgtEl>
                        <p:attrNameLst>
                          <p:attrName>ppt_c</p:attrName>
                        </p:attrNameLst>
                      </p:cBhvr>
                      <p:to>
                        <a:srgbClr val="1B1834"/>
                      </p:to>
                    </p:animClr>
                  </p:sub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opic or Category with Large Icon-1">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94750" y="3361508"/>
            <a:ext cx="7329914" cy="1845492"/>
          </a:xfrm>
          <a:prstGeom prst="rect">
            <a:avLst/>
          </a:prstGeom>
        </p:spPr>
        <p:txBody>
          <a:bodyPr anchor="b">
            <a:noAutofit/>
          </a:bodyPr>
          <a:lstStyle>
            <a:lvl1pPr marL="0" indent="0">
              <a:spcBef>
                <a:spcPts val="0"/>
              </a:spcBef>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Topic or Title Introduction</a:t>
            </a:r>
          </a:p>
        </p:txBody>
      </p:sp>
      <p:sp>
        <p:nvSpPr>
          <p:cNvPr id="8" name="Picture Placeholder 7"/>
          <p:cNvSpPr>
            <a:spLocks noGrp="1"/>
          </p:cNvSpPr>
          <p:nvPr>
            <p:ph type="pic" sz="quarter" idx="12" hasCustomPrompt="1"/>
          </p:nvPr>
        </p:nvSpPr>
        <p:spPr>
          <a:xfrm>
            <a:off x="819152" y="841379"/>
            <a:ext cx="7175500" cy="8604250"/>
          </a:xfrm>
          <a:prstGeom prst="rect">
            <a:avLst/>
          </a:prstGeom>
        </p:spPr>
        <p:txBody>
          <a:bodyPr anchor="ctr">
            <a:normAutofit/>
          </a:bodyPr>
          <a:lstStyle>
            <a:lvl1pPr algn="ctr">
              <a:defRPr sz="4600" baseline="0">
                <a:solidFill>
                  <a:schemeClr val="bg1"/>
                </a:solidFill>
                <a:latin typeface="+mj-lt"/>
              </a:defRPr>
            </a:lvl1pPr>
          </a:lstStyle>
          <a:p>
            <a:r>
              <a:rPr lang="en-US"/>
              <a:t>Insert Icon Only</a:t>
            </a:r>
          </a:p>
        </p:txBody>
      </p:sp>
      <p:sp>
        <p:nvSpPr>
          <p:cNvPr id="5" name="Text Placeholder 7"/>
          <p:cNvSpPr>
            <a:spLocks noGrp="1"/>
          </p:cNvSpPr>
          <p:nvPr>
            <p:ph type="body" sz="quarter" idx="13" hasCustomPrompt="1"/>
          </p:nvPr>
        </p:nvSpPr>
        <p:spPr>
          <a:xfrm>
            <a:off x="8794750" y="5600009"/>
            <a:ext cx="7329914" cy="2600326"/>
          </a:xfrm>
          <a:prstGeom prst="rect">
            <a:avLst/>
          </a:prstGeom>
        </p:spPr>
        <p:txBody>
          <a:bodyPr anchor="t">
            <a:noAutofit/>
          </a:bodyPr>
          <a:lstStyle>
            <a:lvl1pPr marL="0" indent="0" algn="l">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883990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opic or Category with Large Icon-2">
    <p:bg>
      <p:bgPr>
        <a:solidFill>
          <a:schemeClr val="accent5"/>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3300551" y="693285"/>
            <a:ext cx="11686906" cy="4916942"/>
          </a:xfrm>
          <a:prstGeom prst="rect">
            <a:avLst/>
          </a:prstGeom>
        </p:spPr>
        <p:txBody>
          <a:bodyPr anchor="ctr">
            <a:normAutofit/>
          </a:bodyPr>
          <a:lstStyle>
            <a:lvl1pPr algn="ctr">
              <a:defRPr sz="4600">
                <a:solidFill>
                  <a:schemeClr val="bg1"/>
                </a:solidFill>
                <a:latin typeface="+mj-lt"/>
              </a:defRPr>
            </a:lvl1pPr>
          </a:lstStyle>
          <a:p>
            <a:r>
              <a:rPr lang="en-US"/>
              <a:t>Insert Icon Only</a:t>
            </a:r>
          </a:p>
        </p:txBody>
      </p:sp>
      <p:sp>
        <p:nvSpPr>
          <p:cNvPr id="6" name="Text Placeholder 5"/>
          <p:cNvSpPr>
            <a:spLocks noGrp="1"/>
          </p:cNvSpPr>
          <p:nvPr>
            <p:ph type="body" sz="quarter" idx="11" hasCustomPrompt="1"/>
          </p:nvPr>
        </p:nvSpPr>
        <p:spPr>
          <a:xfrm>
            <a:off x="1663341" y="5992498"/>
            <a:ext cx="14961326" cy="1114424"/>
          </a:xfrm>
          <a:prstGeom prst="rect">
            <a:avLst/>
          </a:prstGeom>
        </p:spPr>
        <p:txBody>
          <a:bodyPr anchor="ctr">
            <a:noAutofit/>
          </a:bodyPr>
          <a:lstStyle>
            <a:lvl1pPr marL="0" indent="0" algn="ctr">
              <a:buNone/>
              <a:defRPr sz="6000" b="0" i="0">
                <a:solidFill>
                  <a:schemeClr val="bg1"/>
                </a:solidFill>
                <a:latin typeface="+mj-lt"/>
                <a:ea typeface="PS TT Commons" charset="0"/>
                <a:cs typeface="PS TT Commons" charset="0"/>
              </a:defRPr>
            </a:lvl1pPr>
          </a:lstStyle>
          <a:p>
            <a:pPr lvl="0"/>
            <a:r>
              <a:rPr lang="en-US"/>
              <a:t>Topic or Title Introduction</a:t>
            </a:r>
          </a:p>
        </p:txBody>
      </p:sp>
      <p:sp>
        <p:nvSpPr>
          <p:cNvPr id="8" name="Text Placeholder 7"/>
          <p:cNvSpPr>
            <a:spLocks noGrp="1"/>
          </p:cNvSpPr>
          <p:nvPr>
            <p:ph type="body" sz="quarter" idx="12" hasCustomPrompt="1"/>
          </p:nvPr>
        </p:nvSpPr>
        <p:spPr>
          <a:xfrm>
            <a:off x="4522620" y="7245353"/>
            <a:ext cx="9242768" cy="1708160"/>
          </a:xfrm>
          <a:prstGeom prst="rect">
            <a:avLst/>
          </a:prstGeom>
        </p:spPr>
        <p:txBody>
          <a:bodyPr anchor="t">
            <a:noAutofit/>
          </a:bodyPr>
          <a:lstStyle>
            <a:lvl1pPr marL="0" indent="0" algn="ctr">
              <a:lnSpc>
                <a:spcPct val="110000"/>
              </a:lnSpc>
              <a:spcBef>
                <a:spcPts val="0"/>
              </a:spcBef>
              <a:buNone/>
              <a:defRPr sz="3200" b="0" i="0" baseline="0">
                <a:solidFill>
                  <a:schemeClr val="bg1"/>
                </a:solidFill>
                <a:latin typeface="PS TT Commons" charset="0"/>
                <a:ea typeface="PS TT Commons" charset="0"/>
                <a:cs typeface="PS TT Commons" charset="0"/>
              </a:defRPr>
            </a:lvl1pPr>
          </a:lstStyle>
          <a:p>
            <a:pPr lvl="0"/>
            <a:r>
              <a:rPr lang="en-US"/>
              <a:t>Add a short bit of description text in this area. This should be a quick intro slide to an idea without a lot of text. Stick to a few sentences.</a:t>
            </a:r>
            <a:endParaRPr lang="en-US" dirty="0"/>
          </a:p>
        </p:txBody>
      </p:sp>
    </p:spTree>
    <p:extLst>
      <p:ext uri="{BB962C8B-B14F-4D97-AF65-F5344CB8AC3E}">
        <p14:creationId xmlns:p14="http://schemas.microsoft.com/office/powerpoint/2010/main" val="138926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Six Item List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en-US">
                <a:effectLst/>
              </a:defRPr>
            </a:lvl1pPr>
          </a:lstStyle>
          <a:p>
            <a:r>
              <a:rPr lang="en-US">
                <a:solidFill>
                  <a:srgbClr val="1A1A1A"/>
                </a:solidFill>
                <a:effectLst/>
                <a:latin typeface="PS TT Commons Light" charset="0"/>
              </a:rPr>
              <a:t>Two Column Six Item List with Icons</a:t>
            </a:r>
          </a:p>
        </p:txBody>
      </p:sp>
      <p:sp>
        <p:nvSpPr>
          <p:cNvPr id="4" name="Text Placeholder 3"/>
          <p:cNvSpPr>
            <a:spLocks noGrp="1"/>
          </p:cNvSpPr>
          <p:nvPr>
            <p:ph type="body" sz="quarter" idx="10" hasCustomPrompt="1"/>
          </p:nvPr>
        </p:nvSpPr>
        <p:spPr>
          <a:xfrm>
            <a:off x="32385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6" name="Text Placeholder 5"/>
          <p:cNvSpPr>
            <a:spLocks noGrp="1"/>
          </p:cNvSpPr>
          <p:nvPr>
            <p:ph type="body" sz="quarter" idx="11" hasCustomPrompt="1"/>
          </p:nvPr>
        </p:nvSpPr>
        <p:spPr>
          <a:xfrm>
            <a:off x="3238500" y="4666792"/>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8" name="Text Placeholder 7"/>
          <p:cNvSpPr>
            <a:spLocks noGrp="1"/>
          </p:cNvSpPr>
          <p:nvPr>
            <p:ph type="body" sz="quarter" idx="12" hasCustomPrompt="1"/>
          </p:nvPr>
        </p:nvSpPr>
        <p:spPr>
          <a:xfrm>
            <a:off x="32385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0" name="Text Placeholder 9"/>
          <p:cNvSpPr>
            <a:spLocks noGrp="1"/>
          </p:cNvSpPr>
          <p:nvPr>
            <p:ph type="body" sz="quarter" idx="13" hasCustomPrompt="1"/>
          </p:nvPr>
        </p:nvSpPr>
        <p:spPr>
          <a:xfrm>
            <a:off x="11544300" y="234637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a:t>
            </a:r>
          </a:p>
        </p:txBody>
      </p:sp>
      <p:sp>
        <p:nvSpPr>
          <p:cNvPr id="12" name="Text Placeholder 11"/>
          <p:cNvSpPr>
            <a:spLocks noGrp="1"/>
          </p:cNvSpPr>
          <p:nvPr>
            <p:ph type="body" sz="quarter" idx="14" hasCustomPrompt="1"/>
          </p:nvPr>
        </p:nvSpPr>
        <p:spPr>
          <a:xfrm>
            <a:off x="11544300" y="4656140"/>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5" name="Text Placeholder 14"/>
          <p:cNvSpPr>
            <a:spLocks noGrp="1"/>
          </p:cNvSpPr>
          <p:nvPr>
            <p:ph type="body" sz="quarter" idx="15" hasCustomPrompt="1"/>
          </p:nvPr>
        </p:nvSpPr>
        <p:spPr>
          <a:xfrm>
            <a:off x="11544300" y="6987214"/>
            <a:ext cx="5486400" cy="2011680"/>
          </a:xfrm>
          <a:prstGeom prst="rect">
            <a:avLst/>
          </a:prstGeom>
        </p:spPr>
        <p:txBody>
          <a:bodyPr lIns="0" anchor="ctr">
            <a:noAutofit/>
          </a:bodyPr>
          <a:lstStyle>
            <a:lvl1pPr>
              <a:defRPr sz="3400" b="0" i="0">
                <a:latin typeface="+mn-lt"/>
                <a:ea typeface="PS TT Commons Medium" charset="0"/>
                <a:cs typeface="PS TT Commons Medium" charset="0"/>
              </a:defRPr>
            </a:lvl1pPr>
          </a:lstStyle>
          <a:p>
            <a:pPr lvl="0"/>
            <a:r>
              <a:rPr lang="en-US"/>
              <a:t>Click to add text </a:t>
            </a:r>
          </a:p>
        </p:txBody>
      </p:sp>
      <p:sp>
        <p:nvSpPr>
          <p:cNvPr id="17" name="Content Placeholder 16"/>
          <p:cNvSpPr>
            <a:spLocks noGrp="1"/>
          </p:cNvSpPr>
          <p:nvPr>
            <p:ph sz="quarter" idx="16" hasCustomPrompt="1"/>
          </p:nvPr>
        </p:nvSpPr>
        <p:spPr>
          <a:xfrm>
            <a:off x="1257303"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18" name="Content Placeholder 16"/>
          <p:cNvSpPr>
            <a:spLocks noGrp="1"/>
          </p:cNvSpPr>
          <p:nvPr>
            <p:ph sz="quarter" idx="17" hasCustomPrompt="1"/>
          </p:nvPr>
        </p:nvSpPr>
        <p:spPr>
          <a:xfrm>
            <a:off x="1257303"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3" name="Content Placeholder 16"/>
          <p:cNvSpPr>
            <a:spLocks noGrp="1"/>
          </p:cNvSpPr>
          <p:nvPr>
            <p:ph sz="quarter" idx="18" hasCustomPrompt="1"/>
          </p:nvPr>
        </p:nvSpPr>
        <p:spPr>
          <a:xfrm>
            <a:off x="1257303"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4" name="Content Placeholder 16"/>
          <p:cNvSpPr>
            <a:spLocks noGrp="1"/>
          </p:cNvSpPr>
          <p:nvPr>
            <p:ph sz="quarter" idx="19" hasCustomPrompt="1"/>
          </p:nvPr>
        </p:nvSpPr>
        <p:spPr>
          <a:xfrm>
            <a:off x="9552581" y="2535921"/>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
        <p:nvSpPr>
          <p:cNvPr id="25" name="Content Placeholder 16"/>
          <p:cNvSpPr>
            <a:spLocks noGrp="1"/>
          </p:cNvSpPr>
          <p:nvPr>
            <p:ph sz="quarter" idx="20" hasCustomPrompt="1"/>
          </p:nvPr>
        </p:nvSpPr>
        <p:spPr>
          <a:xfrm>
            <a:off x="9552581" y="4852667"/>
            <a:ext cx="1639934" cy="1639934"/>
          </a:xfrm>
          <a:prstGeom prst="rect">
            <a:avLst/>
          </a:prstGeom>
        </p:spPr>
        <p:txBody>
          <a:bodyPr anchor="ctr">
            <a:normAutofit/>
          </a:bodyPr>
          <a:lstStyle>
            <a:lvl1pPr algn="ctr">
              <a:defRPr sz="2000" b="0" i="0" baseline="0">
                <a:latin typeface="PS TT Commons Book" charset="0"/>
                <a:ea typeface="PS TT Commons Book" charset="0"/>
                <a:cs typeface="PS TT Commons Book" charset="0"/>
              </a:defRPr>
            </a:lvl1pPr>
          </a:lstStyle>
          <a:p>
            <a:pPr lvl="0"/>
            <a:r>
              <a:rPr lang="en-US"/>
              <a:t>Click image icon</a:t>
            </a:r>
          </a:p>
        </p:txBody>
      </p:sp>
      <p:sp>
        <p:nvSpPr>
          <p:cNvPr id="26" name="Content Placeholder 16"/>
          <p:cNvSpPr>
            <a:spLocks noGrp="1"/>
          </p:cNvSpPr>
          <p:nvPr>
            <p:ph sz="quarter" idx="21" hasCustomPrompt="1"/>
          </p:nvPr>
        </p:nvSpPr>
        <p:spPr>
          <a:xfrm>
            <a:off x="9552581" y="7173089"/>
            <a:ext cx="1639934" cy="1639934"/>
          </a:xfrm>
          <a:prstGeom prst="rect">
            <a:avLst/>
          </a:prstGeom>
        </p:spPr>
        <p:txBody>
          <a:bodyPr anchor="ctr">
            <a:normAutofit/>
          </a:bodyPr>
          <a:lstStyle>
            <a:lvl1pPr algn="ctr">
              <a:defRPr sz="2000" b="0" i="0">
                <a:latin typeface="PS TT Commons Book" charset="0"/>
                <a:ea typeface="PS TT Commons Book" charset="0"/>
                <a:cs typeface="PS TT Commons Book" charset="0"/>
              </a:defRPr>
            </a:lvl1pPr>
          </a:lstStyle>
          <a:p>
            <a:pPr lvl="0"/>
            <a:r>
              <a:rPr lang="en-US"/>
              <a:t>Click image icon</a:t>
            </a:r>
          </a:p>
        </p:txBody>
      </p:sp>
    </p:spTree>
    <p:extLst>
      <p:ext uri="{BB962C8B-B14F-4D97-AF65-F5344CB8AC3E}">
        <p14:creationId xmlns:p14="http://schemas.microsoft.com/office/powerpoint/2010/main" val="67809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795F9-FA16-4818-A4C7-40BE166CFE04}"/>
              </a:ext>
            </a:extLst>
          </p:cNvPr>
          <p:cNvSpPr>
            <a:spLocks noGrp="1"/>
          </p:cNvSpPr>
          <p:nvPr>
            <p:ph type="title"/>
          </p:nvPr>
        </p:nvSpPr>
        <p:spPr>
          <a:xfrm>
            <a:off x="1257300" y="856298"/>
            <a:ext cx="15773400" cy="815748"/>
          </a:xfrm>
          <a:prstGeom prst="rect">
            <a:avLst/>
          </a:prstGeom>
        </p:spPr>
        <p:txBody>
          <a:bodyPr vert="horz" lIns="91440" tIns="45720" rIns="91440" bIns="45720" rtlCol="0" anchor="ctr">
            <a:noAutofit/>
          </a:bodyPr>
          <a:lstStyle/>
          <a:p>
            <a:r>
              <a:rPr lang="en-US" dirty="0"/>
              <a:t>Click to Add Title in Title Case</a:t>
            </a:r>
          </a:p>
        </p:txBody>
      </p:sp>
      <p:sp>
        <p:nvSpPr>
          <p:cNvPr id="5" name="Text Placeholder 4"/>
          <p:cNvSpPr>
            <a:spLocks noGrp="1"/>
          </p:cNvSpPr>
          <p:nvPr>
            <p:ph type="body" idx="1"/>
          </p:nvPr>
        </p:nvSpPr>
        <p:spPr>
          <a:xfrm>
            <a:off x="1257300" y="2738438"/>
            <a:ext cx="15773400" cy="65278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6"/>
          <p:cNvSpPr txBox="1">
            <a:spLocks/>
          </p:cNvSpPr>
          <p:nvPr userDrawn="1"/>
        </p:nvSpPr>
        <p:spPr>
          <a:xfrm>
            <a:off x="12073467" y="-845228"/>
            <a:ext cx="6214533" cy="71980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r">
              <a:lnSpc>
                <a:spcPts val="4200"/>
              </a:lnSpc>
              <a:buNone/>
            </a:pPr>
            <a:r>
              <a:rPr lang="en-US" sz="2400" dirty="0">
                <a:solidFill>
                  <a:schemeClr val="tx1"/>
                </a:solidFill>
                <a:latin typeface="PS TT Commons Book" charset="0"/>
                <a:ea typeface="PS TT Commons Book" charset="0"/>
                <a:cs typeface="PS TT Commons Book" charset="0"/>
              </a:rPr>
              <a:t> Deck verision</a:t>
            </a:r>
            <a:r>
              <a:rPr lang="en-US" sz="2400" baseline="0" dirty="0">
                <a:solidFill>
                  <a:schemeClr val="tx1"/>
                </a:solidFill>
                <a:latin typeface="PS TT Commons Book" charset="0"/>
                <a:ea typeface="PS TT Commons Book" charset="0"/>
                <a:cs typeface="PS TT Commons Book" charset="0"/>
              </a:rPr>
              <a:t> </a:t>
            </a:r>
            <a:r>
              <a:rPr lang="en-US" sz="2400" b="1" dirty="0">
                <a:solidFill>
                  <a:schemeClr val="tx1"/>
                </a:solidFill>
                <a:latin typeface="+mn-lt"/>
                <a:ea typeface="PS TT Commons Book" charset="0"/>
                <a:cs typeface="PS TT Commons Book" charset="0"/>
              </a:rPr>
              <a:t>2021.07.a</a:t>
            </a:r>
          </a:p>
        </p:txBody>
      </p:sp>
    </p:spTree>
    <p:extLst>
      <p:ext uri="{BB962C8B-B14F-4D97-AF65-F5344CB8AC3E}">
        <p14:creationId xmlns:p14="http://schemas.microsoft.com/office/powerpoint/2010/main" val="16141840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715" r:id="rId3"/>
    <p:sldLayoutId id="2147483732" r:id="rId4"/>
    <p:sldLayoutId id="2147483733" r:id="rId5"/>
    <p:sldLayoutId id="2147483666" r:id="rId6"/>
    <p:sldLayoutId id="2147483675" r:id="rId7"/>
    <p:sldLayoutId id="2147483676" r:id="rId8"/>
    <p:sldLayoutId id="2147483681" r:id="rId9"/>
    <p:sldLayoutId id="2147483677" r:id="rId10"/>
    <p:sldLayoutId id="2147483679" r:id="rId11"/>
    <p:sldLayoutId id="2147483680" r:id="rId12"/>
    <p:sldLayoutId id="2147483686" r:id="rId13"/>
    <p:sldLayoutId id="2147483730" r:id="rId14"/>
    <p:sldLayoutId id="2147483683" r:id="rId15"/>
    <p:sldLayoutId id="2147483729" r:id="rId16"/>
    <p:sldLayoutId id="2147483684" r:id="rId17"/>
    <p:sldLayoutId id="2147483728" r:id="rId18"/>
    <p:sldLayoutId id="2147483685"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7" r:id="rId28"/>
    <p:sldLayoutId id="2147483695" r:id="rId29"/>
    <p:sldLayoutId id="2147483696" r:id="rId30"/>
    <p:sldLayoutId id="2147483698" r:id="rId31"/>
    <p:sldLayoutId id="2147483699" r:id="rId32"/>
    <p:sldLayoutId id="2147483700" r:id="rId33"/>
    <p:sldLayoutId id="2147483737" r:id="rId34"/>
    <p:sldLayoutId id="2147483701" r:id="rId35"/>
    <p:sldLayoutId id="2147483702" r:id="rId36"/>
    <p:sldLayoutId id="2147483703" r:id="rId37"/>
    <p:sldLayoutId id="2147483704" r:id="rId38"/>
    <p:sldLayoutId id="2147483705" r:id="rId39"/>
    <p:sldLayoutId id="2147483706" r:id="rId40"/>
    <p:sldLayoutId id="2147483707" r:id="rId41"/>
    <p:sldLayoutId id="2147483662" r:id="rId42"/>
    <p:sldLayoutId id="2147483708" r:id="rId43"/>
    <p:sldLayoutId id="2147483664" r:id="rId44"/>
    <p:sldLayoutId id="2147483735" r:id="rId45"/>
    <p:sldLayoutId id="2147483709" r:id="rId46"/>
    <p:sldLayoutId id="2147483710" r:id="rId47"/>
    <p:sldLayoutId id="2147483731" r:id="rId48"/>
    <p:sldLayoutId id="2147483711" r:id="rId49"/>
    <p:sldLayoutId id="2147483712" r:id="rId50"/>
    <p:sldLayoutId id="2147483713" r:id="rId51"/>
    <p:sldLayoutId id="2147483719" r:id="rId52"/>
    <p:sldLayoutId id="2147483720" r:id="rId53"/>
    <p:sldLayoutId id="2147483722" r:id="rId54"/>
    <p:sldLayoutId id="2147483734" r:id="rId55"/>
    <p:sldLayoutId id="2147483738" r:id="rId56"/>
    <p:sldLayoutId id="2147483739" r:id="rId57"/>
    <p:sldLayoutId id="2147483740" r:id="rId58"/>
    <p:sldLayoutId id="2147483714" r:id="rId59"/>
    <p:sldLayoutId id="2147483736" r:id="rId60"/>
    <p:sldLayoutId id="2147483741" r:id="rId61"/>
    <p:sldLayoutId id="2147483743" r:id="rId62"/>
  </p:sldLayoutIdLst>
  <p:txStyles>
    <p:titleStyle>
      <a:lvl1pPr algn="ctr" defTabSz="1371566" rtl="0" eaLnBrk="1" latinLnBrk="0" hangingPunct="1">
        <a:lnSpc>
          <a:spcPct val="90000"/>
        </a:lnSpc>
        <a:spcBef>
          <a:spcPct val="0"/>
        </a:spcBef>
        <a:buNone/>
        <a:defRPr sz="5600" kern="1200" baseline="0">
          <a:solidFill>
            <a:schemeClr val="tx1"/>
          </a:solidFill>
          <a:latin typeface="+mj-lt"/>
          <a:ea typeface="+mj-ea"/>
          <a:cs typeface="+mj-cs"/>
        </a:defRPr>
      </a:lvl1pPr>
    </p:titleStyle>
    <p:bodyStyle>
      <a:lvl1pPr marL="85724" marR="0" indent="-85724" algn="l" defTabSz="878982" rtl="0" eaLnBrk="1" fontAlgn="auto" latinLnBrk="0" hangingPunct="1">
        <a:lnSpc>
          <a:spcPct val="100000"/>
        </a:lnSpc>
        <a:spcBef>
          <a:spcPts val="2700"/>
        </a:spcBef>
        <a:spcAft>
          <a:spcPts val="0"/>
        </a:spcAft>
        <a:buClrTx/>
        <a:buSzPct val="75000"/>
        <a:buFont typeface="Myriad Pro" panose="020B0503030403020204" pitchFamily="34" charset="0"/>
        <a:buChar char=" "/>
        <a:tabLst/>
        <a:defRPr sz="3000" kern="1200">
          <a:solidFill>
            <a:schemeClr val="tx1"/>
          </a:solidFill>
          <a:latin typeface="+mn-lt"/>
          <a:ea typeface="+mn-ea"/>
          <a:cs typeface="+mn-cs"/>
        </a:defRPr>
      </a:lvl1pPr>
      <a:lvl2pPr marL="878982" marR="0" indent="-433384" algn="l" defTabSz="878982" rtl="0" eaLnBrk="1" fontAlgn="auto" latinLnBrk="0" hangingPunct="1">
        <a:lnSpc>
          <a:spcPct val="100000"/>
        </a:lnSpc>
        <a:spcBef>
          <a:spcPts val="900"/>
        </a:spcBef>
        <a:spcAft>
          <a:spcPts val="0"/>
        </a:spcAft>
        <a:buClrTx/>
        <a:buSzPct val="75000"/>
        <a:buFont typeface="Lucida Grande"/>
        <a:buChar char="-"/>
        <a:tabLst/>
        <a:defRPr sz="3000" b="0" i="0" kern="1200" baseline="0">
          <a:solidFill>
            <a:schemeClr val="tx1"/>
          </a:solidFill>
          <a:latin typeface="PS TT Commons" charset="0"/>
          <a:ea typeface="PS TT Commons" charset="0"/>
          <a:cs typeface="PS TT Commons" charset="0"/>
        </a:defRPr>
      </a:lvl2pPr>
      <a:lvl3pPr marL="1324580" marR="0" indent="-430336" algn="l" defTabSz="878982" rtl="0" eaLnBrk="1" fontAlgn="auto" latinLnBrk="0" hangingPunct="1">
        <a:lnSpc>
          <a:spcPct val="100000"/>
        </a:lnSpc>
        <a:spcBef>
          <a:spcPts val="900"/>
        </a:spcBef>
        <a:spcAft>
          <a:spcPts val="0"/>
        </a:spcAft>
        <a:buClrTx/>
        <a:buSzPct val="75000"/>
        <a:buFont typeface="Lucida Grande"/>
        <a:buChar char="•"/>
        <a:tabLst/>
        <a:defRPr sz="3000" b="0" i="0" kern="1200">
          <a:solidFill>
            <a:schemeClr val="tx1"/>
          </a:solidFill>
          <a:latin typeface="PS TT Commons" charset="0"/>
          <a:ea typeface="PS TT Commons" charset="0"/>
          <a:cs typeface="PS TT Commons" charset="0"/>
        </a:defRPr>
      </a:lvl3pPr>
      <a:lvl4pPr marL="1800182" marR="0" indent="-476238" algn="l" defTabSz="878982" rtl="0" eaLnBrk="1" fontAlgn="auto" latinLnBrk="0" hangingPunct="1">
        <a:lnSpc>
          <a:spcPct val="100000"/>
        </a:lnSpc>
        <a:spcBef>
          <a:spcPts val="900"/>
        </a:spcBef>
        <a:spcAft>
          <a:spcPts val="0"/>
        </a:spcAft>
        <a:buClrTx/>
        <a:buSzPct val="75000"/>
        <a:buFont typeface="Wingdings" panose="05000000000000000000" pitchFamily="2" charset="2"/>
        <a:buChar char="§"/>
        <a:tabLst/>
        <a:defRPr sz="3000" b="0" i="0" kern="1200">
          <a:solidFill>
            <a:schemeClr val="tx1"/>
          </a:solidFill>
          <a:latin typeface="PS TT Commons" charset="0"/>
          <a:ea typeface="PS TT Commons" charset="0"/>
          <a:cs typeface="PS TT Commons" charset="0"/>
        </a:defRPr>
      </a:lvl4pPr>
      <a:lvl5pPr marL="2057350" marR="0" indent="-411948" algn="l" defTabSz="878982" rtl="0" eaLnBrk="1" fontAlgn="auto" latinLnBrk="0" hangingPunct="1">
        <a:lnSpc>
          <a:spcPct val="100000"/>
        </a:lnSpc>
        <a:spcBef>
          <a:spcPts val="900"/>
        </a:spcBef>
        <a:spcAft>
          <a:spcPts val="0"/>
        </a:spcAft>
        <a:buClrTx/>
        <a:buSzPct val="75000"/>
        <a:buFont typeface="Myriad Pro Light" panose="020B0403030403020204" pitchFamily="34" charset="0"/>
        <a:buChar char="-"/>
        <a:tabLst/>
        <a:defRPr sz="3000" b="0" i="0" kern="1200">
          <a:solidFill>
            <a:schemeClr val="tx1"/>
          </a:solidFill>
          <a:latin typeface="PS TT Commons" charset="0"/>
          <a:ea typeface="PS TT Commons" charset="0"/>
          <a:cs typeface="PS TT Commons" charset="0"/>
        </a:defRPr>
      </a:lvl5pPr>
      <a:lvl6pPr marL="2578830" marR="0" indent="-438140" algn="l" defTabSz="878982" rtl="0" eaLnBrk="1" fontAlgn="auto" latinLnBrk="0" hangingPunct="1">
        <a:lnSpc>
          <a:spcPct val="100000"/>
        </a:lnSpc>
        <a:spcBef>
          <a:spcPts val="672"/>
        </a:spcBef>
        <a:spcAft>
          <a:spcPts val="0"/>
        </a:spcAft>
        <a:buClr>
          <a:srgbClr val="404040"/>
        </a:buClr>
        <a:buSzPct val="70000"/>
        <a:buFont typeface="Montserrat"/>
        <a:buChar char=" "/>
        <a:tabLst/>
        <a:defRPr sz="2700" kern="1200">
          <a:solidFill>
            <a:schemeClr val="tx1"/>
          </a:solidFill>
          <a:latin typeface="+mn-lt"/>
          <a:ea typeface="+mn-ea"/>
          <a:cs typeface="+mn-cs"/>
        </a:defRPr>
      </a:lvl6pPr>
      <a:lvl7pPr marL="3005062" marR="0" indent="-433378"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7pPr>
      <a:lvl8pPr marL="3428914" marR="0" indent="-423852"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8pPr>
      <a:lvl9pPr marL="3857530" marR="0" indent="-428616" algn="l" defTabSz="878982" rtl="0" eaLnBrk="1" fontAlgn="auto" latinLnBrk="0" hangingPunct="1">
        <a:lnSpc>
          <a:spcPct val="100000"/>
        </a:lnSpc>
        <a:spcBef>
          <a:spcPct val="20000"/>
        </a:spcBef>
        <a:spcAft>
          <a:spcPts val="0"/>
        </a:spcAft>
        <a:buClrTx/>
        <a:buSzPct val="70000"/>
        <a:buFont typeface="Montserrat"/>
        <a:buChar char=" "/>
        <a:tabLst/>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50" algn="l" defTabSz="1371566" rtl="0" eaLnBrk="1" latinLnBrk="0" hangingPunct="1">
        <a:defRPr sz="2700" kern="1200">
          <a:solidFill>
            <a:schemeClr val="tx1"/>
          </a:solidFill>
          <a:latin typeface="+mn-lt"/>
          <a:ea typeface="+mn-ea"/>
          <a:cs typeface="+mn-cs"/>
        </a:defRPr>
      </a:lvl4pPr>
      <a:lvl5pPr marL="2743132" algn="l" defTabSz="1371566" rtl="0" eaLnBrk="1" latinLnBrk="0" hangingPunct="1">
        <a:defRPr sz="2700" kern="1200">
          <a:solidFill>
            <a:schemeClr val="tx1"/>
          </a:solidFill>
          <a:latin typeface="+mn-lt"/>
          <a:ea typeface="+mn-ea"/>
          <a:cs typeface="+mn-cs"/>
        </a:defRPr>
      </a:lvl5pPr>
      <a:lvl6pPr marL="3428914" algn="l" defTabSz="1371566" rtl="0" eaLnBrk="1" latinLnBrk="0" hangingPunct="1">
        <a:defRPr sz="2700" kern="1200">
          <a:solidFill>
            <a:schemeClr val="tx1"/>
          </a:solidFill>
          <a:latin typeface="+mn-lt"/>
          <a:ea typeface="+mn-ea"/>
          <a:cs typeface="+mn-cs"/>
        </a:defRPr>
      </a:lvl6pPr>
      <a:lvl7pPr marL="4114696"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3" Type="http://schemas.openxmlformats.org/officeDocument/2006/relationships/hyperlink" Target="http://principalspov.blogspot.com/2014/12/the-three-questions.html" TargetMode="External"/><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6137" y="798427"/>
            <a:ext cx="16430390" cy="3517042"/>
          </a:xfrm>
        </p:spPr>
        <p:txBody>
          <a:bodyPr/>
          <a:lstStyle/>
          <a:p>
            <a:r>
              <a:rPr lang="en-US" sz="8000" dirty="0"/>
              <a:t>ChatGPT and GitHub Copilot</a:t>
            </a:r>
            <a:br>
              <a:rPr lang="en-US" sz="8000" dirty="0"/>
            </a:br>
            <a:r>
              <a:rPr lang="en-US" sz="8000" dirty="0"/>
              <a:t>Quick Start</a:t>
            </a:r>
          </a:p>
        </p:txBody>
      </p:sp>
      <p:sp>
        <p:nvSpPr>
          <p:cNvPr id="4" name="Text Placeholder 3"/>
          <p:cNvSpPr>
            <a:spLocks noGrp="1"/>
          </p:cNvSpPr>
          <p:nvPr>
            <p:ph type="body" sz="quarter" idx="12"/>
          </p:nvPr>
        </p:nvSpPr>
        <p:spPr/>
        <p:txBody>
          <a:bodyPr/>
          <a:lstStyle/>
          <a:p>
            <a:r>
              <a:rPr lang="en-US" dirty="0"/>
              <a:t>Tim Warner</a:t>
            </a:r>
          </a:p>
        </p:txBody>
      </p:sp>
      <p:sp>
        <p:nvSpPr>
          <p:cNvPr id="5" name="Text Placeholder 4"/>
          <p:cNvSpPr>
            <a:spLocks noGrp="1"/>
          </p:cNvSpPr>
          <p:nvPr>
            <p:ph type="body" sz="quarter" idx="13"/>
          </p:nvPr>
        </p:nvSpPr>
        <p:spPr/>
        <p:txBody>
          <a:bodyPr/>
          <a:lstStyle/>
          <a:p>
            <a:r>
              <a:rPr lang="en-US" dirty="0"/>
              <a:t>Principal Author, Pluralsight</a:t>
            </a:r>
          </a:p>
        </p:txBody>
      </p:sp>
      <p:sp>
        <p:nvSpPr>
          <p:cNvPr id="6" name="Text Placeholder 5"/>
          <p:cNvSpPr>
            <a:spLocks noGrp="1"/>
          </p:cNvSpPr>
          <p:nvPr>
            <p:ph type="body" sz="quarter" idx="14"/>
          </p:nvPr>
        </p:nvSpPr>
        <p:spPr/>
        <p:txBody>
          <a:bodyPr/>
          <a:lstStyle/>
          <a:p>
            <a:r>
              <a:rPr lang="en-US" dirty="0"/>
              <a:t>timw.info    |    </a:t>
            </a:r>
            <a:r>
              <a:rPr lang="en-US" dirty="0" err="1"/>
              <a:t>azureopenai.blog</a:t>
            </a:r>
            <a:endParaRPr lang="en-US" dirty="0"/>
          </a:p>
        </p:txBody>
      </p:sp>
      <p:grpSp>
        <p:nvGrpSpPr>
          <p:cNvPr id="7" name="Group 6">
            <a:extLst>
              <a:ext uri="{FF2B5EF4-FFF2-40B4-BE49-F238E27FC236}">
                <a16:creationId xmlns:a16="http://schemas.microsoft.com/office/drawing/2014/main" id="{2EA7ED67-3A56-70F2-20D7-D675B5F7BA55}"/>
              </a:ext>
            </a:extLst>
          </p:cNvPr>
          <p:cNvGrpSpPr/>
          <p:nvPr/>
        </p:nvGrpSpPr>
        <p:grpSpPr>
          <a:xfrm>
            <a:off x="12322484" y="7181587"/>
            <a:ext cx="5474443" cy="2133825"/>
            <a:chOff x="11900848" y="7067717"/>
            <a:chExt cx="5474443" cy="2133825"/>
          </a:xfrm>
        </p:grpSpPr>
        <p:pic>
          <p:nvPicPr>
            <p:cNvPr id="14" name="Picture 13">
              <a:extLst>
                <a:ext uri="{FF2B5EF4-FFF2-40B4-BE49-F238E27FC236}">
                  <a16:creationId xmlns:a16="http://schemas.microsoft.com/office/drawing/2014/main" id="{F6C4986A-38E9-4B6D-A6B2-648229D430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1466" y="7067717"/>
              <a:ext cx="2133825" cy="2133825"/>
            </a:xfrm>
            <a:prstGeom prst="rect">
              <a:avLst/>
            </a:prstGeom>
          </p:spPr>
        </p:pic>
        <p:pic>
          <p:nvPicPr>
            <p:cNvPr id="1026" name="Picture 2" descr="MVP Reconnect members">
              <a:extLst>
                <a:ext uri="{FF2B5EF4-FFF2-40B4-BE49-F238E27FC236}">
                  <a16:creationId xmlns:a16="http://schemas.microsoft.com/office/drawing/2014/main" id="{A7670577-6B2D-82C7-1B5E-FEAB86B7E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0848" y="7610137"/>
              <a:ext cx="3158858" cy="1044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Placeholder 9" descr="A person wearing glasses&#10;&#10;Description automatically generated with medium confidence">
            <a:extLst>
              <a:ext uri="{FF2B5EF4-FFF2-40B4-BE49-F238E27FC236}">
                <a16:creationId xmlns:a16="http://schemas.microsoft.com/office/drawing/2014/main" id="{D2D31652-9FC8-F590-2728-76BD2BABD16B}"/>
              </a:ext>
            </a:extLst>
          </p:cNvPr>
          <p:cNvPicPr>
            <a:picLocks noGrp="1" noChangeAspect="1"/>
          </p:cNvPicPr>
          <p:nvPr>
            <p:ph type="pic" sz="quarter" idx="15"/>
          </p:nvPr>
        </p:nvPicPr>
        <p:blipFill>
          <a:blip r:embed="rId4">
            <a:grayscl/>
          </a:blip>
          <a:srcRect t="16648" b="16648"/>
          <a:stretch>
            <a:fillRect/>
          </a:stretch>
        </p:blipFill>
        <p:spPr/>
      </p:pic>
    </p:spTree>
    <p:extLst>
      <p:ext uri="{BB962C8B-B14F-4D97-AF65-F5344CB8AC3E}">
        <p14:creationId xmlns:p14="http://schemas.microsoft.com/office/powerpoint/2010/main" val="709230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O'Reilly Native Mobile Apps</a:t>
            </a:r>
          </a:p>
        </p:txBody>
      </p:sp>
      <p:pic>
        <p:nvPicPr>
          <p:cNvPr id="4" name="Picture 3" descr="A picture containing graphical user interface&#10;&#10;Description automatically generated">
            <a:extLst>
              <a:ext uri="{FF2B5EF4-FFF2-40B4-BE49-F238E27FC236}">
                <a16:creationId xmlns:a16="http://schemas.microsoft.com/office/drawing/2014/main" id="{D0D246F0-EC90-4ED5-9852-970AFB7768EC}"/>
              </a:ext>
            </a:extLst>
          </p:cNvPr>
          <p:cNvPicPr>
            <a:picLocks noChangeAspect="1"/>
          </p:cNvPicPr>
          <p:nvPr/>
        </p:nvPicPr>
        <p:blipFill>
          <a:blip r:embed="rId2"/>
          <a:stretch>
            <a:fillRect/>
          </a:stretch>
        </p:blipFill>
        <p:spPr>
          <a:xfrm>
            <a:off x="11621581" y="1877807"/>
            <a:ext cx="3780474" cy="8166338"/>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991FC23B-81AA-1862-944F-20BC6D728263}"/>
              </a:ext>
            </a:extLst>
          </p:cNvPr>
          <p:cNvPicPr>
            <a:picLocks noChangeAspect="1"/>
          </p:cNvPicPr>
          <p:nvPr/>
        </p:nvPicPr>
        <p:blipFill>
          <a:blip r:embed="rId3"/>
          <a:stretch>
            <a:fillRect/>
          </a:stretch>
        </p:blipFill>
        <p:spPr>
          <a:xfrm>
            <a:off x="7222435" y="1877807"/>
            <a:ext cx="3780474" cy="8166338"/>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4D653363-914B-A929-96FC-E5442A9E6035}"/>
              </a:ext>
            </a:extLst>
          </p:cNvPr>
          <p:cNvPicPr>
            <a:picLocks noChangeAspect="1"/>
          </p:cNvPicPr>
          <p:nvPr/>
        </p:nvPicPr>
        <p:blipFill>
          <a:blip r:embed="rId4"/>
          <a:stretch>
            <a:fillRect/>
          </a:stretch>
        </p:blipFill>
        <p:spPr>
          <a:xfrm>
            <a:off x="2823289" y="1877807"/>
            <a:ext cx="3780474" cy="8166338"/>
          </a:xfrm>
          <a:prstGeom prst="rect">
            <a:avLst/>
          </a:prstGeom>
        </p:spPr>
      </p:pic>
    </p:spTree>
    <p:extLst>
      <p:ext uri="{BB962C8B-B14F-4D97-AF65-F5344CB8AC3E}">
        <p14:creationId xmlns:p14="http://schemas.microsoft.com/office/powerpoint/2010/main" val="745811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Foundational Terminology</a:t>
            </a:r>
          </a:p>
        </p:txBody>
      </p:sp>
    </p:spTree>
    <p:extLst>
      <p:ext uri="{BB962C8B-B14F-4D97-AF65-F5344CB8AC3E}">
        <p14:creationId xmlns:p14="http://schemas.microsoft.com/office/powerpoint/2010/main" val="311671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Artificial Intelligence (AI)</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The field of computer science dedicated to creating machines that can perform tasks requiring human-like intelligence, such as problem-solving, learning, and understanding natural language.</a:t>
            </a:r>
            <a:endParaRPr lang="en-US" dirty="0"/>
          </a:p>
        </p:txBody>
      </p:sp>
    </p:spTree>
    <p:extLst>
      <p:ext uri="{BB962C8B-B14F-4D97-AF65-F5344CB8AC3E}">
        <p14:creationId xmlns:p14="http://schemas.microsoft.com/office/powerpoint/2010/main" val="38907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Machine Learning (ML)</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A subset of Artificial Intelligence that focuses on developing algorithms and statistical models to enable computers to learn from and make predictions or decisions based on data without explicit programming.</a:t>
            </a:r>
            <a:endParaRPr lang="en-US" dirty="0"/>
          </a:p>
        </p:txBody>
      </p:sp>
    </p:spTree>
    <p:extLst>
      <p:ext uri="{BB962C8B-B14F-4D97-AF65-F5344CB8AC3E}">
        <p14:creationId xmlns:p14="http://schemas.microsoft.com/office/powerpoint/2010/main" val="5313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8F366-D96E-5462-E437-FED55888E36F}"/>
              </a:ext>
            </a:extLst>
          </p:cNvPr>
          <p:cNvSpPr>
            <a:spLocks noGrp="1"/>
          </p:cNvSpPr>
          <p:nvPr>
            <p:ph type="title"/>
          </p:nvPr>
        </p:nvSpPr>
        <p:spPr/>
        <p:txBody>
          <a:bodyPr/>
          <a:lstStyle/>
          <a:p>
            <a:r>
              <a:rPr lang="en-US" dirty="0"/>
              <a:t>Neural Networks</a:t>
            </a:r>
          </a:p>
        </p:txBody>
      </p:sp>
      <p:sp>
        <p:nvSpPr>
          <p:cNvPr id="4" name="Text Placeholder 3">
            <a:extLst>
              <a:ext uri="{FF2B5EF4-FFF2-40B4-BE49-F238E27FC236}">
                <a16:creationId xmlns:a16="http://schemas.microsoft.com/office/drawing/2014/main" id="{4C831280-E160-E337-2B87-1466227A22B6}"/>
              </a:ext>
            </a:extLst>
          </p:cNvPr>
          <p:cNvSpPr>
            <a:spLocks noGrp="1"/>
          </p:cNvSpPr>
          <p:nvPr>
            <p:ph type="body" sz="quarter" idx="10"/>
          </p:nvPr>
        </p:nvSpPr>
        <p:spPr/>
        <p:txBody>
          <a:bodyPr/>
          <a:lstStyle/>
          <a:p>
            <a:r>
              <a:rPr lang="en-GB" dirty="0"/>
              <a:t>Computational models inspired by the human brain, consisting of interconnected nodes or neurons, which are organized in layers and designed to recognize patterns and process complex data by adjusting the connections between nodes through a learning process.</a:t>
            </a:r>
            <a:endParaRPr lang="en-US" dirty="0"/>
          </a:p>
        </p:txBody>
      </p:sp>
    </p:spTree>
    <p:extLst>
      <p:ext uri="{BB962C8B-B14F-4D97-AF65-F5344CB8AC3E}">
        <p14:creationId xmlns:p14="http://schemas.microsoft.com/office/powerpoint/2010/main" val="14524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80F4C-ADCF-CD49-93B1-808F29F69DD7}"/>
              </a:ext>
            </a:extLst>
          </p:cNvPr>
          <p:cNvSpPr>
            <a:spLocks noGrp="1"/>
          </p:cNvSpPr>
          <p:nvPr>
            <p:ph type="title"/>
          </p:nvPr>
        </p:nvSpPr>
        <p:spPr/>
        <p:txBody>
          <a:bodyPr/>
          <a:lstStyle/>
          <a:p>
            <a:r>
              <a:rPr lang="en-US" dirty="0"/>
              <a:t>New Paradigms...and Fear</a:t>
            </a:r>
          </a:p>
        </p:txBody>
      </p:sp>
      <p:grpSp>
        <p:nvGrpSpPr>
          <p:cNvPr id="18" name="Group 17">
            <a:extLst>
              <a:ext uri="{FF2B5EF4-FFF2-40B4-BE49-F238E27FC236}">
                <a16:creationId xmlns:a16="http://schemas.microsoft.com/office/drawing/2014/main" id="{400A2BD4-D3E6-287F-0C3A-604E4F77D42E}"/>
              </a:ext>
            </a:extLst>
          </p:cNvPr>
          <p:cNvGrpSpPr/>
          <p:nvPr/>
        </p:nvGrpSpPr>
        <p:grpSpPr>
          <a:xfrm>
            <a:off x="570738" y="2997708"/>
            <a:ext cx="4204716" cy="4874514"/>
            <a:chOff x="570738" y="2997708"/>
            <a:chExt cx="4204716" cy="4874514"/>
          </a:xfrm>
        </p:grpSpPr>
        <p:pic>
          <p:nvPicPr>
            <p:cNvPr id="7" name="Picture 6" descr="A picture containing electronics, calculator, dark, cellphone&#10;&#10;Description automatically generated">
              <a:extLst>
                <a:ext uri="{FF2B5EF4-FFF2-40B4-BE49-F238E27FC236}">
                  <a16:creationId xmlns:a16="http://schemas.microsoft.com/office/drawing/2014/main" id="{DF3DFF91-1C1C-14E7-F761-B2323B5DC3C4}"/>
                </a:ext>
              </a:extLst>
            </p:cNvPr>
            <p:cNvPicPr>
              <a:picLocks noChangeAspect="1"/>
            </p:cNvPicPr>
            <p:nvPr/>
          </p:nvPicPr>
          <p:blipFill>
            <a:blip r:embed="rId2"/>
            <a:stretch>
              <a:fillRect/>
            </a:stretch>
          </p:blipFill>
          <p:spPr>
            <a:xfrm>
              <a:off x="570738" y="2997708"/>
              <a:ext cx="4204716" cy="4204716"/>
            </a:xfrm>
            <a:prstGeom prst="rect">
              <a:avLst/>
            </a:prstGeom>
          </p:spPr>
        </p:pic>
        <p:sp>
          <p:nvSpPr>
            <p:cNvPr id="14" name="TextBox 13">
              <a:extLst>
                <a:ext uri="{FF2B5EF4-FFF2-40B4-BE49-F238E27FC236}">
                  <a16:creationId xmlns:a16="http://schemas.microsoft.com/office/drawing/2014/main" id="{89436F07-BBC9-65D7-1ACF-B421E8E62A9B}"/>
                </a:ext>
              </a:extLst>
            </p:cNvPr>
            <p:cNvSpPr txBox="1"/>
            <p:nvPr/>
          </p:nvSpPr>
          <p:spPr>
            <a:xfrm>
              <a:off x="941832" y="6857238"/>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1970s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Calculators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19" name="Group 18">
            <a:extLst>
              <a:ext uri="{FF2B5EF4-FFF2-40B4-BE49-F238E27FC236}">
                <a16:creationId xmlns:a16="http://schemas.microsoft.com/office/drawing/2014/main" id="{C6D14E28-594D-689A-6B31-0894DA040630}"/>
              </a:ext>
            </a:extLst>
          </p:cNvPr>
          <p:cNvGrpSpPr/>
          <p:nvPr/>
        </p:nvGrpSpPr>
        <p:grpSpPr>
          <a:xfrm>
            <a:off x="5363210" y="3339084"/>
            <a:ext cx="3507233" cy="4517136"/>
            <a:chOff x="5363210" y="3339084"/>
            <a:chExt cx="3507233" cy="4517136"/>
          </a:xfrm>
        </p:grpSpPr>
        <p:pic>
          <p:nvPicPr>
            <p:cNvPr id="9" name="Picture 8" descr="A picture containing icon&#10;&#10;Description automatically generated">
              <a:extLst>
                <a:ext uri="{FF2B5EF4-FFF2-40B4-BE49-F238E27FC236}">
                  <a16:creationId xmlns:a16="http://schemas.microsoft.com/office/drawing/2014/main" id="{DC59D0D1-E223-86C9-4253-75D636D077E0}"/>
                </a:ext>
              </a:extLst>
            </p:cNvPr>
            <p:cNvPicPr>
              <a:picLocks noChangeAspect="1"/>
            </p:cNvPicPr>
            <p:nvPr/>
          </p:nvPicPr>
          <p:blipFill>
            <a:blip r:embed="rId3"/>
            <a:stretch>
              <a:fillRect/>
            </a:stretch>
          </p:blipFill>
          <p:spPr>
            <a:xfrm>
              <a:off x="5363210" y="3339084"/>
              <a:ext cx="3427476" cy="3427476"/>
            </a:xfrm>
            <a:prstGeom prst="rect">
              <a:avLst/>
            </a:prstGeom>
          </p:spPr>
        </p:pic>
        <p:sp>
          <p:nvSpPr>
            <p:cNvPr id="15" name="TextBox 14">
              <a:extLst>
                <a:ext uri="{FF2B5EF4-FFF2-40B4-BE49-F238E27FC236}">
                  <a16:creationId xmlns:a16="http://schemas.microsoft.com/office/drawing/2014/main" id="{E97932C4-8113-2D28-5F1C-AADEA36B4D2A}"/>
                </a:ext>
              </a:extLst>
            </p:cNvPr>
            <p:cNvSpPr txBox="1"/>
            <p:nvPr/>
          </p:nvSpPr>
          <p:spPr>
            <a:xfrm>
              <a:off x="5407915"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1980s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Robotics</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0" name="Group 19">
            <a:extLst>
              <a:ext uri="{FF2B5EF4-FFF2-40B4-BE49-F238E27FC236}">
                <a16:creationId xmlns:a16="http://schemas.microsoft.com/office/drawing/2014/main" id="{7158E416-B780-0A50-31D0-2F0D1A49222F}"/>
              </a:ext>
            </a:extLst>
          </p:cNvPr>
          <p:cNvGrpSpPr/>
          <p:nvPr/>
        </p:nvGrpSpPr>
        <p:grpSpPr>
          <a:xfrm>
            <a:off x="9378442" y="3518916"/>
            <a:ext cx="3586990" cy="4329684"/>
            <a:chOff x="9378442" y="3518916"/>
            <a:chExt cx="3586990" cy="4329684"/>
          </a:xfrm>
        </p:grpSpPr>
        <p:pic>
          <p:nvPicPr>
            <p:cNvPr id="11" name="Picture 10" descr="Shape&#10;&#10;Description automatically generated with low confidence">
              <a:extLst>
                <a:ext uri="{FF2B5EF4-FFF2-40B4-BE49-F238E27FC236}">
                  <a16:creationId xmlns:a16="http://schemas.microsoft.com/office/drawing/2014/main" id="{17CC1895-BE13-6FD1-253D-1A11FAC04FC2}"/>
                </a:ext>
              </a:extLst>
            </p:cNvPr>
            <p:cNvPicPr>
              <a:picLocks noChangeAspect="1"/>
            </p:cNvPicPr>
            <p:nvPr/>
          </p:nvPicPr>
          <p:blipFill>
            <a:blip r:embed="rId4"/>
            <a:stretch>
              <a:fillRect/>
            </a:stretch>
          </p:blipFill>
          <p:spPr>
            <a:xfrm>
              <a:off x="9378442" y="3518916"/>
              <a:ext cx="3469386" cy="3469386"/>
            </a:xfrm>
            <a:prstGeom prst="rect">
              <a:avLst/>
            </a:prstGeom>
          </p:spPr>
        </p:pic>
        <p:sp>
          <p:nvSpPr>
            <p:cNvPr id="16" name="TextBox 15">
              <a:extLst>
                <a:ext uri="{FF2B5EF4-FFF2-40B4-BE49-F238E27FC236}">
                  <a16:creationId xmlns:a16="http://schemas.microsoft.com/office/drawing/2014/main" id="{747A7B18-1C35-5DFB-A588-687E4FA9B293}"/>
                </a:ext>
              </a:extLst>
            </p:cNvPr>
            <p:cNvSpPr txBox="1"/>
            <p:nvPr/>
          </p:nvSpPr>
          <p:spPr>
            <a:xfrm>
              <a:off x="9502904" y="683361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1990s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WWW</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1" name="Group 20">
            <a:extLst>
              <a:ext uri="{FF2B5EF4-FFF2-40B4-BE49-F238E27FC236}">
                <a16:creationId xmlns:a16="http://schemas.microsoft.com/office/drawing/2014/main" id="{D25DACC1-ABE1-B720-C64F-4A5D64FB5936}"/>
              </a:ext>
            </a:extLst>
          </p:cNvPr>
          <p:cNvGrpSpPr/>
          <p:nvPr/>
        </p:nvGrpSpPr>
        <p:grpSpPr>
          <a:xfrm>
            <a:off x="13435584" y="3608070"/>
            <a:ext cx="3462528" cy="4248150"/>
            <a:chOff x="13435584" y="3608070"/>
            <a:chExt cx="3462528" cy="4248150"/>
          </a:xfrm>
        </p:grpSpPr>
        <p:pic>
          <p:nvPicPr>
            <p:cNvPr id="13" name="Picture 12" descr="A picture containing icon&#10;&#10;Description automatically generated">
              <a:extLst>
                <a:ext uri="{FF2B5EF4-FFF2-40B4-BE49-F238E27FC236}">
                  <a16:creationId xmlns:a16="http://schemas.microsoft.com/office/drawing/2014/main" id="{A9AB77A9-B880-2A83-B815-EA9386F00C64}"/>
                </a:ext>
              </a:extLst>
            </p:cNvPr>
            <p:cNvPicPr>
              <a:picLocks noChangeAspect="1"/>
            </p:cNvPicPr>
            <p:nvPr/>
          </p:nvPicPr>
          <p:blipFill>
            <a:blip r:embed="rId5"/>
            <a:stretch>
              <a:fillRect/>
            </a:stretch>
          </p:blipFill>
          <p:spPr>
            <a:xfrm>
              <a:off x="13435584" y="3608070"/>
              <a:ext cx="3249168" cy="3249168"/>
            </a:xfrm>
            <a:prstGeom prst="rect">
              <a:avLst/>
            </a:prstGeom>
          </p:spPr>
        </p:pic>
        <p:sp>
          <p:nvSpPr>
            <p:cNvPr id="17" name="TextBox 16">
              <a:extLst>
                <a:ext uri="{FF2B5EF4-FFF2-40B4-BE49-F238E27FC236}">
                  <a16:creationId xmlns:a16="http://schemas.microsoft.com/office/drawing/2014/main" id="{1191DF03-C0F4-0DCA-204C-B8FBCE04ABEB}"/>
                </a:ext>
              </a:extLst>
            </p:cNvPr>
            <p:cNvSpPr txBox="1"/>
            <p:nvPr/>
          </p:nvSpPr>
          <p:spPr>
            <a:xfrm>
              <a:off x="13435584" y="6841236"/>
              <a:ext cx="3462528" cy="1014984"/>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2010s</a:t>
              </a:r>
            </a:p>
            <a:p>
              <a:pPr marL="0" marR="0" indent="0" algn="ctr" defTabSz="439502" rtl="0" eaLnBrk="1" fontAlgn="auto" latinLnBrk="0" hangingPunct="1">
                <a:lnSpc>
                  <a:spcPct val="85000"/>
                </a:lnSpc>
                <a:spcBef>
                  <a:spcPct val="0"/>
                </a:spcBef>
                <a:spcAft>
                  <a:spcPts val="0"/>
                </a:spcAft>
                <a:buClrTx/>
                <a:buSzTx/>
                <a:buFontTx/>
                <a:buNone/>
                <a:tabLst/>
              </a:pPr>
              <a:r>
                <a:rPr lang="en-US" sz="3525" dirty="0">
                  <a:solidFill>
                    <a:srgbClr val="E5E5E5">
                      <a:lumMod val="10000"/>
                    </a:srgbClr>
                  </a:solidFill>
                  <a:latin typeface="PS TT Commons" charset="0"/>
                  <a:ea typeface="PS TT Commons" charset="0"/>
                  <a:cs typeface="PS TT Commons" charset="0"/>
                </a:rPr>
                <a:t>AI</a:t>
              </a: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spTree>
    <p:extLst>
      <p:ext uri="{BB962C8B-B14F-4D97-AF65-F5344CB8AC3E}">
        <p14:creationId xmlns:p14="http://schemas.microsoft.com/office/powerpoint/2010/main" val="166794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err="1">
                <a:solidFill>
                  <a:srgbClr val="0070C0"/>
                </a:solidFill>
              </a:rPr>
              <a:t>OpenAI</a:t>
            </a:r>
            <a:r>
              <a:rPr lang="en-US" dirty="0">
                <a:solidFill>
                  <a:schemeClr val="accent5">
                    <a:lumMod val="50000"/>
                  </a:schemeClr>
                </a:solidFill>
              </a:rPr>
              <a:t> is a research organization that aims to create safe and beneficial AI for humanity</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err="1">
                <a:solidFill>
                  <a:srgbClr val="0070C0"/>
                </a:solidFill>
              </a:rPr>
              <a:t>ChatGPT</a:t>
            </a:r>
            <a:r>
              <a:rPr lang="en-US" dirty="0">
                <a:solidFill>
                  <a:schemeClr val="accent5">
                    <a:lumMod val="50000"/>
                  </a:schemeClr>
                </a:solidFill>
              </a:rPr>
              <a:t> is a large language model (LLM) that understands and generates natural language text</a:t>
            </a:r>
          </a:p>
        </p:txBody>
      </p:sp>
    </p:spTree>
    <p:extLst>
      <p:ext uri="{BB962C8B-B14F-4D97-AF65-F5344CB8AC3E}">
        <p14:creationId xmlns:p14="http://schemas.microsoft.com/office/powerpoint/2010/main" val="293219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24DBD3-2782-507A-7240-58D89C00FD71}"/>
              </a:ext>
            </a:extLst>
          </p:cNvPr>
          <p:cNvSpPr>
            <a:spLocks noGrp="1"/>
          </p:cNvSpPr>
          <p:nvPr>
            <p:ph type="title"/>
          </p:nvPr>
        </p:nvSpPr>
        <p:spPr/>
        <p:txBody>
          <a:bodyPr/>
          <a:lstStyle/>
          <a:p>
            <a:r>
              <a:rPr lang="en-US" dirty="0"/>
              <a:t>Preliminary Terminology</a:t>
            </a:r>
          </a:p>
        </p:txBody>
      </p:sp>
      <p:sp>
        <p:nvSpPr>
          <p:cNvPr id="4" name="Content Placeholder 3">
            <a:extLst>
              <a:ext uri="{FF2B5EF4-FFF2-40B4-BE49-F238E27FC236}">
                <a16:creationId xmlns:a16="http://schemas.microsoft.com/office/drawing/2014/main" id="{4BDDDEF3-FEA8-3C49-D5A5-10EC2D9E4822}"/>
              </a:ext>
            </a:extLst>
          </p:cNvPr>
          <p:cNvSpPr>
            <a:spLocks noGrp="1"/>
          </p:cNvSpPr>
          <p:nvPr>
            <p:ph sz="quarter" idx="12"/>
          </p:nvPr>
        </p:nvSpPr>
        <p:spPr/>
        <p:txBody>
          <a:bodyPr/>
          <a:lstStyle/>
          <a:p>
            <a:r>
              <a:rPr lang="en-US" dirty="0">
                <a:solidFill>
                  <a:srgbClr val="0070C0"/>
                </a:solidFill>
              </a:rPr>
              <a:t>GitHub Copilot </a:t>
            </a:r>
            <a:r>
              <a:rPr lang="en-US" dirty="0">
                <a:solidFill>
                  <a:schemeClr val="accent5">
                    <a:lumMod val="50000"/>
                  </a:schemeClr>
                </a:solidFill>
              </a:rPr>
              <a:t>is an AI-powered pair programmer that suggests code snippets based on the context of your code</a:t>
            </a:r>
          </a:p>
        </p:txBody>
      </p:sp>
      <p:sp>
        <p:nvSpPr>
          <p:cNvPr id="5" name="Content Placeholder 4">
            <a:extLst>
              <a:ext uri="{FF2B5EF4-FFF2-40B4-BE49-F238E27FC236}">
                <a16:creationId xmlns:a16="http://schemas.microsoft.com/office/drawing/2014/main" id="{241DB8EA-34D7-D338-9B3C-6048A9763F24}"/>
              </a:ext>
            </a:extLst>
          </p:cNvPr>
          <p:cNvSpPr>
            <a:spLocks noGrp="1"/>
          </p:cNvSpPr>
          <p:nvPr>
            <p:ph sz="quarter" idx="13"/>
          </p:nvPr>
        </p:nvSpPr>
        <p:spPr/>
        <p:txBody>
          <a:bodyPr/>
          <a:lstStyle/>
          <a:p>
            <a:r>
              <a:rPr lang="en-US" dirty="0">
                <a:solidFill>
                  <a:srgbClr val="0070C0"/>
                </a:solidFill>
              </a:rPr>
              <a:t>Azure </a:t>
            </a:r>
            <a:r>
              <a:rPr lang="en-US" dirty="0" err="1">
                <a:solidFill>
                  <a:srgbClr val="0070C0"/>
                </a:solidFill>
              </a:rPr>
              <a:t>OpenAI</a:t>
            </a:r>
            <a:r>
              <a:rPr lang="en-US" dirty="0">
                <a:solidFill>
                  <a:srgbClr val="0070C0"/>
                </a:solidFill>
              </a:rPr>
              <a:t> </a:t>
            </a:r>
            <a:r>
              <a:rPr lang="en-US" dirty="0">
                <a:solidFill>
                  <a:schemeClr val="accent5">
                    <a:lumMod val="50000"/>
                  </a:schemeClr>
                </a:solidFill>
              </a:rPr>
              <a:t>is  a cloud-based platform that offers access to </a:t>
            </a:r>
            <a:r>
              <a:rPr lang="en-US" dirty="0" err="1">
                <a:solidFill>
                  <a:schemeClr val="accent5">
                    <a:lumMod val="50000"/>
                  </a:schemeClr>
                </a:solidFill>
              </a:rPr>
              <a:t>OpenAI's</a:t>
            </a:r>
            <a:r>
              <a:rPr lang="en-US" dirty="0">
                <a:solidFill>
                  <a:schemeClr val="accent5">
                    <a:lumMod val="50000"/>
                  </a:schemeClr>
                </a:solidFill>
              </a:rPr>
              <a:t> cutting-edge language models and AI capabilities</a:t>
            </a:r>
          </a:p>
        </p:txBody>
      </p:sp>
    </p:spTree>
    <p:extLst>
      <p:ext uri="{BB962C8B-B14F-4D97-AF65-F5344CB8AC3E}">
        <p14:creationId xmlns:p14="http://schemas.microsoft.com/office/powerpoint/2010/main" val="31131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C94BF4-55BB-20F8-E44D-EBB95CF0B647}"/>
              </a:ext>
            </a:extLst>
          </p:cNvPr>
          <p:cNvSpPr>
            <a:spLocks noGrp="1"/>
          </p:cNvSpPr>
          <p:nvPr>
            <p:ph type="title"/>
          </p:nvPr>
        </p:nvSpPr>
        <p:spPr/>
        <p:txBody>
          <a:bodyPr/>
          <a:lstStyle/>
          <a:p>
            <a:r>
              <a:rPr lang="en-US" dirty="0"/>
              <a:t>Machine Learning Model Training</a:t>
            </a:r>
          </a:p>
        </p:txBody>
      </p:sp>
      <p:grpSp>
        <p:nvGrpSpPr>
          <p:cNvPr id="29" name="Group 28">
            <a:extLst>
              <a:ext uri="{FF2B5EF4-FFF2-40B4-BE49-F238E27FC236}">
                <a16:creationId xmlns:a16="http://schemas.microsoft.com/office/drawing/2014/main" id="{557F4563-1F52-2942-91A5-B99915795DF5}"/>
              </a:ext>
            </a:extLst>
          </p:cNvPr>
          <p:cNvGrpSpPr/>
          <p:nvPr/>
        </p:nvGrpSpPr>
        <p:grpSpPr>
          <a:xfrm>
            <a:off x="1885563" y="1640458"/>
            <a:ext cx="2350604" cy="2552030"/>
            <a:chOff x="2109686" y="1640458"/>
            <a:chExt cx="2350604" cy="2552030"/>
          </a:xfrm>
        </p:grpSpPr>
        <p:pic>
          <p:nvPicPr>
            <p:cNvPr id="20" name="Picture 19" descr="A picture containing text, sign&#10;&#10;Description automatically generated">
              <a:extLst>
                <a:ext uri="{FF2B5EF4-FFF2-40B4-BE49-F238E27FC236}">
                  <a16:creationId xmlns:a16="http://schemas.microsoft.com/office/drawing/2014/main" id="{A9BCEBA9-6FF4-2110-BBE2-18FB726D2B05}"/>
                </a:ext>
              </a:extLst>
            </p:cNvPr>
            <p:cNvPicPr>
              <a:picLocks noChangeAspect="1"/>
            </p:cNvPicPr>
            <p:nvPr/>
          </p:nvPicPr>
          <p:blipFill>
            <a:blip r:embed="rId2"/>
            <a:stretch>
              <a:fillRect/>
            </a:stretch>
          </p:blipFill>
          <p:spPr>
            <a:xfrm>
              <a:off x="2109686" y="1640458"/>
              <a:ext cx="2350604" cy="2350604"/>
            </a:xfrm>
            <a:prstGeom prst="rect">
              <a:avLst/>
            </a:prstGeom>
          </p:spPr>
        </p:pic>
        <p:sp>
          <p:nvSpPr>
            <p:cNvPr id="27" name="TextBox 26">
              <a:extLst>
                <a:ext uri="{FF2B5EF4-FFF2-40B4-BE49-F238E27FC236}">
                  <a16:creationId xmlns:a16="http://schemas.microsoft.com/office/drawing/2014/main" id="{FCDFE879-D651-F5D4-CC93-87E38EBB8B5F}"/>
                </a:ext>
              </a:extLst>
            </p:cNvPr>
            <p:cNvSpPr txBox="1"/>
            <p:nvPr/>
          </p:nvSpPr>
          <p:spPr>
            <a:xfrm>
              <a:off x="2408349" y="3570217"/>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REST API</a:t>
              </a:r>
            </a:p>
          </p:txBody>
        </p:sp>
      </p:grpSp>
      <p:grpSp>
        <p:nvGrpSpPr>
          <p:cNvPr id="31" name="Group 30">
            <a:extLst>
              <a:ext uri="{FF2B5EF4-FFF2-40B4-BE49-F238E27FC236}">
                <a16:creationId xmlns:a16="http://schemas.microsoft.com/office/drawing/2014/main" id="{B9295D42-F608-E7A3-587E-C0B5C7A7817E}"/>
              </a:ext>
            </a:extLst>
          </p:cNvPr>
          <p:cNvGrpSpPr/>
          <p:nvPr/>
        </p:nvGrpSpPr>
        <p:grpSpPr>
          <a:xfrm>
            <a:off x="7891800" y="1473286"/>
            <a:ext cx="2635929" cy="2684947"/>
            <a:chOff x="6766008" y="1484286"/>
            <a:chExt cx="2635929" cy="2684947"/>
          </a:xfrm>
        </p:grpSpPr>
        <p:pic>
          <p:nvPicPr>
            <p:cNvPr id="26" name="Picture 25" descr="Shape, icon&#10;&#10;Description automatically generated with medium confidence">
              <a:extLst>
                <a:ext uri="{FF2B5EF4-FFF2-40B4-BE49-F238E27FC236}">
                  <a16:creationId xmlns:a16="http://schemas.microsoft.com/office/drawing/2014/main" id="{F3948E57-1479-0959-7FAE-2EBE7775B402}"/>
                </a:ext>
              </a:extLst>
            </p:cNvPr>
            <p:cNvPicPr>
              <a:picLocks noChangeAspect="1"/>
            </p:cNvPicPr>
            <p:nvPr/>
          </p:nvPicPr>
          <p:blipFill>
            <a:blip r:embed="rId3"/>
            <a:stretch>
              <a:fillRect/>
            </a:stretch>
          </p:blipFill>
          <p:spPr>
            <a:xfrm>
              <a:off x="6766008" y="1484286"/>
              <a:ext cx="2635929" cy="2635929"/>
            </a:xfrm>
            <a:prstGeom prst="rect">
              <a:avLst/>
            </a:prstGeom>
          </p:spPr>
        </p:pic>
        <p:sp>
          <p:nvSpPr>
            <p:cNvPr id="28" name="TextBox 27">
              <a:extLst>
                <a:ext uri="{FF2B5EF4-FFF2-40B4-BE49-F238E27FC236}">
                  <a16:creationId xmlns:a16="http://schemas.microsoft.com/office/drawing/2014/main" id="{B6336A91-2183-E4B1-9323-78680A517C5E}"/>
                </a:ext>
              </a:extLst>
            </p:cNvPr>
            <p:cNvSpPr txBox="1"/>
            <p:nvPr/>
          </p:nvSpPr>
          <p:spPr>
            <a:xfrm>
              <a:off x="7202578" y="3546962"/>
              <a:ext cx="1777285"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Prediction</a:t>
              </a:r>
            </a:p>
          </p:txBody>
        </p:sp>
      </p:grpSp>
      <p:grpSp>
        <p:nvGrpSpPr>
          <p:cNvPr id="33" name="Group 32">
            <a:extLst>
              <a:ext uri="{FF2B5EF4-FFF2-40B4-BE49-F238E27FC236}">
                <a16:creationId xmlns:a16="http://schemas.microsoft.com/office/drawing/2014/main" id="{5F329C3E-243D-1972-0E5B-AE8C961B338E}"/>
              </a:ext>
            </a:extLst>
          </p:cNvPr>
          <p:cNvGrpSpPr/>
          <p:nvPr/>
        </p:nvGrpSpPr>
        <p:grpSpPr>
          <a:xfrm>
            <a:off x="13845709" y="1100832"/>
            <a:ext cx="3333434" cy="3333434"/>
            <a:chOff x="12647918" y="1135533"/>
            <a:chExt cx="3333434" cy="3333434"/>
          </a:xfrm>
        </p:grpSpPr>
        <p:pic>
          <p:nvPicPr>
            <p:cNvPr id="22" name="Picture 21" descr="A picture containing text&#10;&#10;Description automatically generated">
              <a:extLst>
                <a:ext uri="{FF2B5EF4-FFF2-40B4-BE49-F238E27FC236}">
                  <a16:creationId xmlns:a16="http://schemas.microsoft.com/office/drawing/2014/main" id="{BCCBB354-8B2E-C41E-7FE4-AAA262D97E63}"/>
                </a:ext>
              </a:extLst>
            </p:cNvPr>
            <p:cNvPicPr>
              <a:picLocks noChangeAspect="1"/>
            </p:cNvPicPr>
            <p:nvPr/>
          </p:nvPicPr>
          <p:blipFill>
            <a:blip r:embed="rId4"/>
            <a:stretch>
              <a:fillRect/>
            </a:stretch>
          </p:blipFill>
          <p:spPr>
            <a:xfrm>
              <a:off x="12647918" y="1135533"/>
              <a:ext cx="3333434" cy="3333434"/>
            </a:xfrm>
            <a:prstGeom prst="rect">
              <a:avLst/>
            </a:prstGeom>
          </p:spPr>
        </p:pic>
        <p:sp>
          <p:nvSpPr>
            <p:cNvPr id="30" name="TextBox 29">
              <a:extLst>
                <a:ext uri="{FF2B5EF4-FFF2-40B4-BE49-F238E27FC236}">
                  <a16:creationId xmlns:a16="http://schemas.microsoft.com/office/drawing/2014/main" id="{3A278335-EE68-BC7E-B813-02541228A7FB}"/>
                </a:ext>
              </a:extLst>
            </p:cNvPr>
            <p:cNvSpPr txBox="1"/>
            <p:nvPr/>
          </p:nvSpPr>
          <p:spPr>
            <a:xfrm>
              <a:off x="13033420" y="3304375"/>
              <a:ext cx="2542831"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New data</a:t>
              </a:r>
            </a:p>
          </p:txBody>
        </p:sp>
      </p:grpSp>
      <p:grpSp>
        <p:nvGrpSpPr>
          <p:cNvPr id="49" name="Group 48">
            <a:extLst>
              <a:ext uri="{FF2B5EF4-FFF2-40B4-BE49-F238E27FC236}">
                <a16:creationId xmlns:a16="http://schemas.microsoft.com/office/drawing/2014/main" id="{0AB68C74-E3DE-A1DE-0E89-1234003A49DF}"/>
              </a:ext>
            </a:extLst>
          </p:cNvPr>
          <p:cNvGrpSpPr/>
          <p:nvPr/>
        </p:nvGrpSpPr>
        <p:grpSpPr>
          <a:xfrm>
            <a:off x="7816466" y="7217151"/>
            <a:ext cx="2786597" cy="2342205"/>
            <a:chOff x="6484674" y="7117331"/>
            <a:chExt cx="2786597" cy="2342205"/>
          </a:xfrm>
        </p:grpSpPr>
        <p:pic>
          <p:nvPicPr>
            <p:cNvPr id="16" name="Picture 15" descr="A picture containing graphical user interface&#10;&#10;Description automatically generated">
              <a:extLst>
                <a:ext uri="{FF2B5EF4-FFF2-40B4-BE49-F238E27FC236}">
                  <a16:creationId xmlns:a16="http://schemas.microsoft.com/office/drawing/2014/main" id="{73908501-9652-78E7-A743-EB9194BD94FE}"/>
                </a:ext>
              </a:extLst>
            </p:cNvPr>
            <p:cNvPicPr>
              <a:picLocks noChangeAspect="1"/>
            </p:cNvPicPr>
            <p:nvPr/>
          </p:nvPicPr>
          <p:blipFill>
            <a:blip r:embed="rId5"/>
            <a:stretch>
              <a:fillRect/>
            </a:stretch>
          </p:blipFill>
          <p:spPr>
            <a:xfrm>
              <a:off x="6753756" y="7117331"/>
              <a:ext cx="2235537" cy="2235537"/>
            </a:xfrm>
            <a:prstGeom prst="rect">
              <a:avLst/>
            </a:prstGeom>
          </p:spPr>
        </p:pic>
        <p:sp>
          <p:nvSpPr>
            <p:cNvPr id="34" name="TextBox 33">
              <a:extLst>
                <a:ext uri="{FF2B5EF4-FFF2-40B4-BE49-F238E27FC236}">
                  <a16:creationId xmlns:a16="http://schemas.microsoft.com/office/drawing/2014/main" id="{FD18A0D3-A5D2-C662-667A-036F80CEC395}"/>
                </a:ext>
              </a:extLst>
            </p:cNvPr>
            <p:cNvSpPr txBox="1"/>
            <p:nvPr/>
          </p:nvSpPr>
          <p:spPr>
            <a:xfrm>
              <a:off x="6484674" y="883726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Big compute</a:t>
              </a:r>
            </a:p>
          </p:txBody>
        </p:sp>
      </p:grpSp>
      <p:grpSp>
        <p:nvGrpSpPr>
          <p:cNvPr id="37" name="Group 36">
            <a:extLst>
              <a:ext uri="{FF2B5EF4-FFF2-40B4-BE49-F238E27FC236}">
                <a16:creationId xmlns:a16="http://schemas.microsoft.com/office/drawing/2014/main" id="{576797AA-8C1D-F3F0-ADE3-6CFFCAA3AF9F}"/>
              </a:ext>
            </a:extLst>
          </p:cNvPr>
          <p:cNvGrpSpPr/>
          <p:nvPr/>
        </p:nvGrpSpPr>
        <p:grpSpPr>
          <a:xfrm>
            <a:off x="7816466" y="4434266"/>
            <a:ext cx="2786597" cy="2426047"/>
            <a:chOff x="7131535" y="4335221"/>
            <a:chExt cx="2786597" cy="2426047"/>
          </a:xfrm>
        </p:grpSpPr>
        <p:sp>
          <p:nvSpPr>
            <p:cNvPr id="32" name="TextBox 31">
              <a:extLst>
                <a:ext uri="{FF2B5EF4-FFF2-40B4-BE49-F238E27FC236}">
                  <a16:creationId xmlns:a16="http://schemas.microsoft.com/office/drawing/2014/main" id="{9E6F02E0-5227-BA9E-E6DC-1D3F14FD0892}"/>
                </a:ext>
              </a:extLst>
            </p:cNvPr>
            <p:cNvSpPr txBox="1"/>
            <p:nvPr/>
          </p:nvSpPr>
          <p:spPr>
            <a:xfrm>
              <a:off x="7131535" y="6138997"/>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Pattern</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identification</a:t>
              </a:r>
            </a:p>
          </p:txBody>
        </p:sp>
        <p:pic>
          <p:nvPicPr>
            <p:cNvPr id="36" name="Picture 35" descr="Icon, Teams&#10;&#10;Description automatically generated">
              <a:extLst>
                <a:ext uri="{FF2B5EF4-FFF2-40B4-BE49-F238E27FC236}">
                  <a16:creationId xmlns:a16="http://schemas.microsoft.com/office/drawing/2014/main" id="{F7419A90-D572-08DA-8595-B1A2ABB655FD}"/>
                </a:ext>
              </a:extLst>
            </p:cNvPr>
            <p:cNvPicPr>
              <a:picLocks noChangeAspect="1"/>
            </p:cNvPicPr>
            <p:nvPr/>
          </p:nvPicPr>
          <p:blipFill>
            <a:blip r:embed="rId6"/>
            <a:stretch>
              <a:fillRect/>
            </a:stretch>
          </p:blipFill>
          <p:spPr>
            <a:xfrm>
              <a:off x="7736304" y="4335221"/>
              <a:ext cx="1750386" cy="1750386"/>
            </a:xfrm>
            <a:prstGeom prst="rect">
              <a:avLst/>
            </a:prstGeom>
          </p:spPr>
        </p:pic>
      </p:grpSp>
      <p:grpSp>
        <p:nvGrpSpPr>
          <p:cNvPr id="40" name="Group 39">
            <a:extLst>
              <a:ext uri="{FF2B5EF4-FFF2-40B4-BE49-F238E27FC236}">
                <a16:creationId xmlns:a16="http://schemas.microsoft.com/office/drawing/2014/main" id="{BA85B6AF-C2F5-F00C-6271-A62ADF85629A}"/>
              </a:ext>
            </a:extLst>
          </p:cNvPr>
          <p:cNvGrpSpPr/>
          <p:nvPr/>
        </p:nvGrpSpPr>
        <p:grpSpPr>
          <a:xfrm>
            <a:off x="14119128" y="4362655"/>
            <a:ext cx="2786597" cy="2369751"/>
            <a:chOff x="14420626" y="4335221"/>
            <a:chExt cx="2786597" cy="2369751"/>
          </a:xfrm>
        </p:grpSpPr>
        <p:pic>
          <p:nvPicPr>
            <p:cNvPr id="14" name="Picture 13" descr="Shape, circle&#10;&#10;Description automatically generated">
              <a:extLst>
                <a:ext uri="{FF2B5EF4-FFF2-40B4-BE49-F238E27FC236}">
                  <a16:creationId xmlns:a16="http://schemas.microsoft.com/office/drawing/2014/main" id="{459A81FD-6852-9DD6-3C37-3F9EDE2BBBB1}"/>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38" name="TextBox 37">
              <a:extLst>
                <a:ext uri="{FF2B5EF4-FFF2-40B4-BE49-F238E27FC236}">
                  <a16:creationId xmlns:a16="http://schemas.microsoft.com/office/drawing/2014/main" id="{E92EAEBF-1640-390C-D5C8-8F8C159E2E4D}"/>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grpSp>
        <p:nvGrpSpPr>
          <p:cNvPr id="42" name="Group 41">
            <a:extLst>
              <a:ext uri="{FF2B5EF4-FFF2-40B4-BE49-F238E27FC236}">
                <a16:creationId xmlns:a16="http://schemas.microsoft.com/office/drawing/2014/main" id="{14BC6781-E92F-701E-6E6B-C54AB3C8D8C5}"/>
              </a:ext>
            </a:extLst>
          </p:cNvPr>
          <p:cNvGrpSpPr/>
          <p:nvPr/>
        </p:nvGrpSpPr>
        <p:grpSpPr>
          <a:xfrm>
            <a:off x="1667567" y="4602064"/>
            <a:ext cx="2786597" cy="2587541"/>
            <a:chOff x="1292189" y="4840925"/>
            <a:chExt cx="2786597" cy="2587541"/>
          </a:xfrm>
        </p:grpSpPr>
        <p:pic>
          <p:nvPicPr>
            <p:cNvPr id="18" name="Picture 17" descr="Icon&#10;&#10;Description automatically generated">
              <a:extLst>
                <a:ext uri="{FF2B5EF4-FFF2-40B4-BE49-F238E27FC236}">
                  <a16:creationId xmlns:a16="http://schemas.microsoft.com/office/drawing/2014/main" id="{A97D1E91-C177-374B-670E-D91EA3B8A12F}"/>
                </a:ext>
              </a:extLst>
            </p:cNvPr>
            <p:cNvPicPr>
              <a:picLocks noChangeAspect="1"/>
            </p:cNvPicPr>
            <p:nvPr/>
          </p:nvPicPr>
          <p:blipFill>
            <a:blip r:embed="rId8"/>
            <a:stretch>
              <a:fillRect/>
            </a:stretch>
          </p:blipFill>
          <p:spPr>
            <a:xfrm>
              <a:off x="1637181" y="4840925"/>
              <a:ext cx="2096615" cy="2096615"/>
            </a:xfrm>
            <a:prstGeom prst="rect">
              <a:avLst/>
            </a:prstGeom>
          </p:spPr>
        </p:pic>
        <p:sp>
          <p:nvSpPr>
            <p:cNvPr id="39" name="TextBox 38">
              <a:extLst>
                <a:ext uri="{FF2B5EF4-FFF2-40B4-BE49-F238E27FC236}">
                  <a16:creationId xmlns:a16="http://schemas.microsoft.com/office/drawing/2014/main" id="{E2552F30-B658-4F40-81D6-B376211B15E3}"/>
                </a:ext>
              </a:extLst>
            </p:cNvPr>
            <p:cNvSpPr txBox="1"/>
            <p:nvPr/>
          </p:nvSpPr>
          <p:spPr>
            <a:xfrm>
              <a:off x="1292189" y="6806195"/>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Training</a:t>
              </a:r>
              <a:b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b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data</a:t>
              </a:r>
            </a:p>
          </p:txBody>
        </p:sp>
      </p:grpSp>
      <p:grpSp>
        <p:nvGrpSpPr>
          <p:cNvPr id="45" name="Group 44">
            <a:extLst>
              <a:ext uri="{FF2B5EF4-FFF2-40B4-BE49-F238E27FC236}">
                <a16:creationId xmlns:a16="http://schemas.microsoft.com/office/drawing/2014/main" id="{5709A9DC-51C0-C1BC-168A-D22907BC79DE}"/>
              </a:ext>
            </a:extLst>
          </p:cNvPr>
          <p:cNvGrpSpPr/>
          <p:nvPr/>
        </p:nvGrpSpPr>
        <p:grpSpPr>
          <a:xfrm>
            <a:off x="1667567" y="7084005"/>
            <a:ext cx="2786597" cy="2272874"/>
            <a:chOff x="1597044" y="7084005"/>
            <a:chExt cx="2786597" cy="2272874"/>
          </a:xfrm>
        </p:grpSpPr>
        <p:sp>
          <p:nvSpPr>
            <p:cNvPr id="41" name="TextBox 40">
              <a:extLst>
                <a:ext uri="{FF2B5EF4-FFF2-40B4-BE49-F238E27FC236}">
                  <a16:creationId xmlns:a16="http://schemas.microsoft.com/office/drawing/2014/main" id="{30A6C3B2-EC92-B20F-2ED8-7F288F0BBCF5}"/>
                </a:ext>
              </a:extLst>
            </p:cNvPr>
            <p:cNvSpPr txBox="1"/>
            <p:nvPr/>
          </p:nvSpPr>
          <p:spPr>
            <a:xfrm>
              <a:off x="1597044" y="8734608"/>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Test data</a:t>
              </a:r>
            </a:p>
          </p:txBody>
        </p:sp>
        <p:pic>
          <p:nvPicPr>
            <p:cNvPr id="44" name="Picture 43" descr="Text&#10;&#10;Description automatically generated">
              <a:extLst>
                <a:ext uri="{FF2B5EF4-FFF2-40B4-BE49-F238E27FC236}">
                  <a16:creationId xmlns:a16="http://schemas.microsoft.com/office/drawing/2014/main" id="{DB483BFA-0780-0410-B605-2D8C782FC0CA}"/>
                </a:ext>
              </a:extLst>
            </p:cNvPr>
            <p:cNvPicPr>
              <a:picLocks noChangeAspect="1"/>
            </p:cNvPicPr>
            <p:nvPr/>
          </p:nvPicPr>
          <p:blipFill>
            <a:blip r:embed="rId9"/>
            <a:stretch>
              <a:fillRect/>
            </a:stretch>
          </p:blipFill>
          <p:spPr>
            <a:xfrm>
              <a:off x="1931111" y="7084005"/>
              <a:ext cx="2137032" cy="2137032"/>
            </a:xfrm>
            <a:prstGeom prst="rect">
              <a:avLst/>
            </a:prstGeom>
          </p:spPr>
        </p:pic>
      </p:grpSp>
      <p:grpSp>
        <p:nvGrpSpPr>
          <p:cNvPr id="46" name="Group 45">
            <a:extLst>
              <a:ext uri="{FF2B5EF4-FFF2-40B4-BE49-F238E27FC236}">
                <a16:creationId xmlns:a16="http://schemas.microsoft.com/office/drawing/2014/main" id="{A3EA9456-7FE4-2C07-11D8-33689DEF0874}"/>
              </a:ext>
            </a:extLst>
          </p:cNvPr>
          <p:cNvGrpSpPr/>
          <p:nvPr/>
        </p:nvGrpSpPr>
        <p:grpSpPr>
          <a:xfrm>
            <a:off x="14119128" y="7189605"/>
            <a:ext cx="2786597" cy="2369751"/>
            <a:chOff x="14420626" y="4335221"/>
            <a:chExt cx="2786597" cy="2369751"/>
          </a:xfrm>
        </p:grpSpPr>
        <p:pic>
          <p:nvPicPr>
            <p:cNvPr id="47" name="Picture 46" descr="Shape, circle&#10;&#10;Description automatically generated">
              <a:extLst>
                <a:ext uri="{FF2B5EF4-FFF2-40B4-BE49-F238E27FC236}">
                  <a16:creationId xmlns:a16="http://schemas.microsoft.com/office/drawing/2014/main" id="{400BA829-2BDA-C91B-101C-55833F7F9D20}"/>
                </a:ext>
              </a:extLst>
            </p:cNvPr>
            <p:cNvPicPr>
              <a:picLocks noChangeAspect="1"/>
            </p:cNvPicPr>
            <p:nvPr/>
          </p:nvPicPr>
          <p:blipFill>
            <a:blip r:embed="rId7"/>
            <a:stretch>
              <a:fillRect/>
            </a:stretch>
          </p:blipFill>
          <p:spPr>
            <a:xfrm>
              <a:off x="14633445" y="4335221"/>
              <a:ext cx="1962418" cy="1962418"/>
            </a:xfrm>
            <a:prstGeom prst="rect">
              <a:avLst/>
            </a:prstGeom>
          </p:spPr>
        </p:pic>
        <p:sp>
          <p:nvSpPr>
            <p:cNvPr id="48" name="TextBox 47">
              <a:extLst>
                <a:ext uri="{FF2B5EF4-FFF2-40B4-BE49-F238E27FC236}">
                  <a16:creationId xmlns:a16="http://schemas.microsoft.com/office/drawing/2014/main" id="{8922B429-5CCC-3691-3986-9CEA49A3E692}"/>
                </a:ext>
              </a:extLst>
            </p:cNvPr>
            <p:cNvSpPr txBox="1"/>
            <p:nvPr/>
          </p:nvSpPr>
          <p:spPr>
            <a:xfrm>
              <a:off x="14420626" y="6082701"/>
              <a:ext cx="2786597" cy="622271"/>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Algorithm</a:t>
              </a:r>
            </a:p>
          </p:txBody>
        </p:sp>
      </p:grpSp>
      <p:sp>
        <p:nvSpPr>
          <p:cNvPr id="50" name="Arrow: Right 49">
            <a:extLst>
              <a:ext uri="{FF2B5EF4-FFF2-40B4-BE49-F238E27FC236}">
                <a16:creationId xmlns:a16="http://schemas.microsoft.com/office/drawing/2014/main" id="{2C8566C5-ECAD-858A-AC41-2F42B0486EF3}"/>
              </a:ext>
            </a:extLst>
          </p:cNvPr>
          <p:cNvSpPr/>
          <p:nvPr/>
        </p:nvSpPr>
        <p:spPr>
          <a:xfrm rot="1507599">
            <a:off x="4246135"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1DDF7F6D-D02E-0903-FEFB-300706E68D15}"/>
              </a:ext>
            </a:extLst>
          </p:cNvPr>
          <p:cNvSpPr/>
          <p:nvPr/>
        </p:nvSpPr>
        <p:spPr>
          <a:xfrm rot="20092401" flipH="1">
            <a:off x="10801001" y="7028654"/>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4E8648AB-F32F-910A-27FE-F255A0B3ED44}"/>
              </a:ext>
            </a:extLst>
          </p:cNvPr>
          <p:cNvSpPr/>
          <p:nvPr/>
        </p:nvSpPr>
        <p:spPr>
          <a:xfrm rot="16200000">
            <a:off x="8769887" y="6756102"/>
            <a:ext cx="748227"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716D2C82-3A62-EF38-50DB-7E0B3BC1BE32}"/>
              </a:ext>
            </a:extLst>
          </p:cNvPr>
          <p:cNvSpPr/>
          <p:nvPr/>
        </p:nvSpPr>
        <p:spPr>
          <a:xfrm flipH="1">
            <a:off x="4437705" y="2359675"/>
            <a:ext cx="3234103"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463D1E2C-14BE-FD34-F409-06B603EA8729}"/>
              </a:ext>
            </a:extLst>
          </p:cNvPr>
          <p:cNvSpPr/>
          <p:nvPr/>
        </p:nvSpPr>
        <p:spPr>
          <a:xfrm flipH="1">
            <a:off x="10432292" y="2328585"/>
            <a:ext cx="3301126"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EBECFEAD-9FD1-FD18-8248-36E7493C6E27}"/>
              </a:ext>
            </a:extLst>
          </p:cNvPr>
          <p:cNvSpPr/>
          <p:nvPr/>
        </p:nvSpPr>
        <p:spPr>
          <a:xfrm rot="5400000" flipH="1">
            <a:off x="9009523" y="4241913"/>
            <a:ext cx="966751" cy="815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32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6E3DF-BFE0-3A59-7961-8EC6C4A53313}"/>
              </a:ext>
            </a:extLst>
          </p:cNvPr>
          <p:cNvSpPr>
            <a:spLocks noGrp="1"/>
          </p:cNvSpPr>
          <p:nvPr>
            <p:ph type="title"/>
          </p:nvPr>
        </p:nvSpPr>
        <p:spPr/>
        <p:txBody>
          <a:bodyPr/>
          <a:lstStyle/>
          <a:p>
            <a:r>
              <a:rPr lang="en-US" dirty="0"/>
              <a:t>REST APIs</a:t>
            </a:r>
          </a:p>
        </p:txBody>
      </p:sp>
      <p:grpSp>
        <p:nvGrpSpPr>
          <p:cNvPr id="17" name="Group 16">
            <a:extLst>
              <a:ext uri="{FF2B5EF4-FFF2-40B4-BE49-F238E27FC236}">
                <a16:creationId xmlns:a16="http://schemas.microsoft.com/office/drawing/2014/main" id="{1B6D4278-C5D7-223F-493D-D95FEDCFB9F3}"/>
              </a:ext>
            </a:extLst>
          </p:cNvPr>
          <p:cNvGrpSpPr/>
          <p:nvPr/>
        </p:nvGrpSpPr>
        <p:grpSpPr>
          <a:xfrm>
            <a:off x="357595" y="1784711"/>
            <a:ext cx="1799409" cy="2077813"/>
            <a:chOff x="357595" y="1784711"/>
            <a:chExt cx="1799409" cy="2077813"/>
          </a:xfrm>
        </p:grpSpPr>
        <p:pic>
          <p:nvPicPr>
            <p:cNvPr id="5" name="Picture 4" descr="Icon&#10;&#10;Description automatically generated">
              <a:extLst>
                <a:ext uri="{FF2B5EF4-FFF2-40B4-BE49-F238E27FC236}">
                  <a16:creationId xmlns:a16="http://schemas.microsoft.com/office/drawing/2014/main" id="{5F0DDD4F-8638-76B0-15C2-C38059A3EF30}"/>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6" name="TextBox 5">
              <a:extLst>
                <a:ext uri="{FF2B5EF4-FFF2-40B4-BE49-F238E27FC236}">
                  <a16:creationId xmlns:a16="http://schemas.microsoft.com/office/drawing/2014/main" id="{9EAA8A08-4D7B-30C5-0C09-8828130079AE}"/>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18" name="Group 17">
            <a:extLst>
              <a:ext uri="{FF2B5EF4-FFF2-40B4-BE49-F238E27FC236}">
                <a16:creationId xmlns:a16="http://schemas.microsoft.com/office/drawing/2014/main" id="{5A61458E-3DB5-1EE7-5E89-BD68E3CE3E70}"/>
              </a:ext>
            </a:extLst>
          </p:cNvPr>
          <p:cNvGrpSpPr/>
          <p:nvPr/>
        </p:nvGrpSpPr>
        <p:grpSpPr>
          <a:xfrm>
            <a:off x="15317838" y="1784711"/>
            <a:ext cx="2072090" cy="2191295"/>
            <a:chOff x="15317838" y="1784711"/>
            <a:chExt cx="2072090" cy="2191295"/>
          </a:xfrm>
        </p:grpSpPr>
        <p:pic>
          <p:nvPicPr>
            <p:cNvPr id="8" name="Picture 7" descr="Graphical user interface&#10;&#10;Description automatically generated with medium confidence">
              <a:extLst>
                <a:ext uri="{FF2B5EF4-FFF2-40B4-BE49-F238E27FC236}">
                  <a16:creationId xmlns:a16="http://schemas.microsoft.com/office/drawing/2014/main" id="{2DD3FAAC-41B9-9995-FA9C-B6EEF9FABA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16" name="TextBox 15">
              <a:extLst>
                <a:ext uri="{FF2B5EF4-FFF2-40B4-BE49-F238E27FC236}">
                  <a16:creationId xmlns:a16="http://schemas.microsoft.com/office/drawing/2014/main" id="{7E186CE6-C57C-0749-3BE9-76C8AC9FD6FF}"/>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19" name="Arrow: Right 18">
            <a:extLst>
              <a:ext uri="{FF2B5EF4-FFF2-40B4-BE49-F238E27FC236}">
                <a16:creationId xmlns:a16="http://schemas.microsoft.com/office/drawing/2014/main" id="{10149917-8A5D-0CB8-EEDF-1FFBCED0FF7A}"/>
              </a:ext>
            </a:extLst>
          </p:cNvPr>
          <p:cNvSpPr/>
          <p:nvPr/>
        </p:nvSpPr>
        <p:spPr>
          <a:xfrm>
            <a:off x="2625634" y="222068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POST https://api-server/api/operation?my=params</a:t>
            </a:r>
          </a:p>
        </p:txBody>
      </p:sp>
      <p:grpSp>
        <p:nvGrpSpPr>
          <p:cNvPr id="23" name="Group 22">
            <a:extLst>
              <a:ext uri="{FF2B5EF4-FFF2-40B4-BE49-F238E27FC236}">
                <a16:creationId xmlns:a16="http://schemas.microsoft.com/office/drawing/2014/main" id="{694491EA-C137-B095-46EC-B90E1BD71638}"/>
              </a:ext>
            </a:extLst>
          </p:cNvPr>
          <p:cNvGrpSpPr/>
          <p:nvPr/>
        </p:nvGrpSpPr>
        <p:grpSpPr>
          <a:xfrm>
            <a:off x="6720022" y="3180805"/>
            <a:ext cx="2116183" cy="1432831"/>
            <a:chOff x="6720022" y="3180805"/>
            <a:chExt cx="2116183" cy="1432831"/>
          </a:xfrm>
        </p:grpSpPr>
        <p:pic>
          <p:nvPicPr>
            <p:cNvPr id="10" name="Picture 9" descr="Shape, arrow&#10;&#10;Description automatically generated">
              <a:extLst>
                <a:ext uri="{FF2B5EF4-FFF2-40B4-BE49-F238E27FC236}">
                  <a16:creationId xmlns:a16="http://schemas.microsoft.com/office/drawing/2014/main" id="{E47AB258-D0B5-AF49-EB96-C2680FBED28F}"/>
                </a:ext>
              </a:extLst>
            </p:cNvPr>
            <p:cNvPicPr>
              <a:picLocks noChangeAspect="1"/>
            </p:cNvPicPr>
            <p:nvPr/>
          </p:nvPicPr>
          <p:blipFill>
            <a:blip r:embed="rId4"/>
            <a:stretch>
              <a:fillRect/>
            </a:stretch>
          </p:blipFill>
          <p:spPr>
            <a:xfrm>
              <a:off x="7261315" y="3180805"/>
              <a:ext cx="1033598" cy="1033598"/>
            </a:xfrm>
            <a:prstGeom prst="rect">
              <a:avLst/>
            </a:prstGeom>
          </p:spPr>
        </p:pic>
        <p:sp>
          <p:nvSpPr>
            <p:cNvPr id="20" name="TextBox 19">
              <a:extLst>
                <a:ext uri="{FF2B5EF4-FFF2-40B4-BE49-F238E27FC236}">
                  <a16:creationId xmlns:a16="http://schemas.microsoft.com/office/drawing/2014/main" id="{E42B090E-B472-F45A-6353-3001D4BD4913}"/>
                </a:ext>
              </a:extLst>
            </p:cNvPr>
            <p:cNvSpPr txBox="1"/>
            <p:nvPr/>
          </p:nvSpPr>
          <p:spPr>
            <a:xfrm>
              <a:off x="6720022" y="405030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API key</a:t>
              </a:r>
            </a:p>
          </p:txBody>
        </p:sp>
      </p:grpSp>
      <p:grpSp>
        <p:nvGrpSpPr>
          <p:cNvPr id="22" name="Group 21">
            <a:extLst>
              <a:ext uri="{FF2B5EF4-FFF2-40B4-BE49-F238E27FC236}">
                <a16:creationId xmlns:a16="http://schemas.microsoft.com/office/drawing/2014/main" id="{459177B9-796B-B6A6-0B94-1333DB97FD80}"/>
              </a:ext>
            </a:extLst>
          </p:cNvPr>
          <p:cNvGrpSpPr/>
          <p:nvPr/>
        </p:nvGrpSpPr>
        <p:grpSpPr>
          <a:xfrm>
            <a:off x="9653454" y="2989760"/>
            <a:ext cx="2116183" cy="1706336"/>
            <a:chOff x="9653454" y="2989760"/>
            <a:chExt cx="2116183" cy="1706336"/>
          </a:xfrm>
        </p:grpSpPr>
        <p:pic>
          <p:nvPicPr>
            <p:cNvPr id="12" name="Picture 11" descr="Logo&#10;&#10;Description automatically generated">
              <a:extLst>
                <a:ext uri="{FF2B5EF4-FFF2-40B4-BE49-F238E27FC236}">
                  <a16:creationId xmlns:a16="http://schemas.microsoft.com/office/drawing/2014/main" id="{94F915E3-1266-DC63-1A00-4D9555111C07}"/>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21" name="TextBox 20">
              <a:extLst>
                <a:ext uri="{FF2B5EF4-FFF2-40B4-BE49-F238E27FC236}">
                  <a16:creationId xmlns:a16="http://schemas.microsoft.com/office/drawing/2014/main" id="{44C7211A-986A-72AB-DBC2-8471C2DC21E9}"/>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grpSp>
        <p:nvGrpSpPr>
          <p:cNvPr id="25" name="Group 24">
            <a:extLst>
              <a:ext uri="{FF2B5EF4-FFF2-40B4-BE49-F238E27FC236}">
                <a16:creationId xmlns:a16="http://schemas.microsoft.com/office/drawing/2014/main" id="{464505C8-9275-54E8-E8E3-2FF798F3BF21}"/>
              </a:ext>
            </a:extLst>
          </p:cNvPr>
          <p:cNvGrpSpPr/>
          <p:nvPr/>
        </p:nvGrpSpPr>
        <p:grpSpPr>
          <a:xfrm>
            <a:off x="13169813" y="4126874"/>
            <a:ext cx="3174273" cy="2594952"/>
            <a:chOff x="5132885" y="7175724"/>
            <a:chExt cx="3174273" cy="2594952"/>
          </a:xfrm>
        </p:grpSpPr>
        <p:pic>
          <p:nvPicPr>
            <p:cNvPr id="15" name="Picture 14" descr="A picture containing text, sign&#10;&#10;Description automatically generated">
              <a:extLst>
                <a:ext uri="{FF2B5EF4-FFF2-40B4-BE49-F238E27FC236}">
                  <a16:creationId xmlns:a16="http://schemas.microsoft.com/office/drawing/2014/main" id="{D4FE594E-E12F-0821-40A0-9793559D93CD}"/>
                </a:ext>
              </a:extLst>
            </p:cNvPr>
            <p:cNvPicPr>
              <a:picLocks noChangeAspect="1"/>
            </p:cNvPicPr>
            <p:nvPr/>
          </p:nvPicPr>
          <p:blipFill>
            <a:blip r:embed="rId6"/>
            <a:stretch>
              <a:fillRect/>
            </a:stretch>
          </p:blipFill>
          <p:spPr>
            <a:xfrm>
              <a:off x="5758268" y="7175724"/>
              <a:ext cx="1923507" cy="1923507"/>
            </a:xfrm>
            <a:prstGeom prst="rect">
              <a:avLst/>
            </a:prstGeom>
          </p:spPr>
        </p:pic>
        <p:sp>
          <p:nvSpPr>
            <p:cNvPr id="24" name="TextBox 23">
              <a:extLst>
                <a:ext uri="{FF2B5EF4-FFF2-40B4-BE49-F238E27FC236}">
                  <a16:creationId xmlns:a16="http://schemas.microsoft.com/office/drawing/2014/main" id="{B0B45636-5C21-6569-B951-F10E0DEA8FB4}"/>
                </a:ext>
              </a:extLst>
            </p:cNvPr>
            <p:cNvSpPr txBox="1"/>
            <p:nvPr/>
          </p:nvSpPr>
          <p:spPr>
            <a:xfrm>
              <a:off x="5132885" y="9090727"/>
              <a:ext cx="3174273" cy="679949"/>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Rate</a:t>
              </a:r>
            </a:p>
            <a:p>
              <a:pPr marL="0" marR="0" indent="0" algn="ctr" defTabSz="439502" rtl="0" eaLnBrk="1" fontAlgn="auto" latinLnBrk="0" hangingPunct="1">
                <a:lnSpc>
                  <a:spcPct val="85000"/>
                </a:lnSpc>
                <a:spcBef>
                  <a:spcPct val="0"/>
                </a:spcBef>
                <a:spcAft>
                  <a:spcPts val="0"/>
                </a:spcAft>
                <a:buClrTx/>
                <a:buSzTx/>
                <a:buFontTx/>
                <a:buNone/>
                <a:tabLst/>
              </a:pPr>
              <a:r>
                <a:rPr lang="en-US" sz="2800" dirty="0">
                  <a:solidFill>
                    <a:srgbClr val="E5E5E5">
                      <a:lumMod val="10000"/>
                    </a:srgbClr>
                  </a:solidFill>
                  <a:latin typeface="PS TT Commons" charset="0"/>
                  <a:ea typeface="PS TT Commons" charset="0"/>
                  <a:cs typeface="PS TT Commons" charset="0"/>
                </a:rPr>
                <a:t>limiting</a:t>
              </a:r>
              <a:endPar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grpSp>
      <p:grpSp>
        <p:nvGrpSpPr>
          <p:cNvPr id="26" name="Group 25">
            <a:extLst>
              <a:ext uri="{FF2B5EF4-FFF2-40B4-BE49-F238E27FC236}">
                <a16:creationId xmlns:a16="http://schemas.microsoft.com/office/drawing/2014/main" id="{584CB1A0-4D64-68BB-1BC6-6BDB3DC96A9F}"/>
              </a:ext>
            </a:extLst>
          </p:cNvPr>
          <p:cNvGrpSpPr/>
          <p:nvPr/>
        </p:nvGrpSpPr>
        <p:grpSpPr>
          <a:xfrm>
            <a:off x="475160" y="6265271"/>
            <a:ext cx="1799409" cy="2077813"/>
            <a:chOff x="357595" y="1784711"/>
            <a:chExt cx="1799409" cy="2077813"/>
          </a:xfrm>
        </p:grpSpPr>
        <p:pic>
          <p:nvPicPr>
            <p:cNvPr id="27" name="Picture 26" descr="Icon&#10;&#10;Description automatically generated">
              <a:extLst>
                <a:ext uri="{FF2B5EF4-FFF2-40B4-BE49-F238E27FC236}">
                  <a16:creationId xmlns:a16="http://schemas.microsoft.com/office/drawing/2014/main" id="{C047292E-988B-8F1C-42CC-580B5E147BC4}"/>
                </a:ext>
              </a:extLst>
            </p:cNvPr>
            <p:cNvPicPr>
              <a:picLocks noChangeAspect="1"/>
            </p:cNvPicPr>
            <p:nvPr/>
          </p:nvPicPr>
          <p:blipFill>
            <a:blip r:embed="rId2"/>
            <a:stretch>
              <a:fillRect/>
            </a:stretch>
          </p:blipFill>
          <p:spPr>
            <a:xfrm>
              <a:off x="357595" y="1784711"/>
              <a:ext cx="1799409" cy="1799409"/>
            </a:xfrm>
            <a:prstGeom prst="rect">
              <a:avLst/>
            </a:prstGeom>
          </p:spPr>
        </p:pic>
        <p:sp>
          <p:nvSpPr>
            <p:cNvPr id="28" name="TextBox 27">
              <a:extLst>
                <a:ext uri="{FF2B5EF4-FFF2-40B4-BE49-F238E27FC236}">
                  <a16:creationId xmlns:a16="http://schemas.microsoft.com/office/drawing/2014/main" id="{8F85DA7E-3D20-747F-AC03-45683140EB77}"/>
                </a:ext>
              </a:extLst>
            </p:cNvPr>
            <p:cNvSpPr txBox="1"/>
            <p:nvPr/>
          </p:nvSpPr>
          <p:spPr>
            <a:xfrm>
              <a:off x="659677" y="3274696"/>
              <a:ext cx="121484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Client</a:t>
              </a:r>
            </a:p>
          </p:txBody>
        </p:sp>
      </p:grpSp>
      <p:grpSp>
        <p:nvGrpSpPr>
          <p:cNvPr id="29" name="Group 28">
            <a:extLst>
              <a:ext uri="{FF2B5EF4-FFF2-40B4-BE49-F238E27FC236}">
                <a16:creationId xmlns:a16="http://schemas.microsoft.com/office/drawing/2014/main" id="{DF2408C6-68EA-8375-058A-4BD87A5E578D}"/>
              </a:ext>
            </a:extLst>
          </p:cNvPr>
          <p:cNvGrpSpPr/>
          <p:nvPr/>
        </p:nvGrpSpPr>
        <p:grpSpPr>
          <a:xfrm>
            <a:off x="15435403" y="6265271"/>
            <a:ext cx="2072090" cy="2191295"/>
            <a:chOff x="15317838" y="1784711"/>
            <a:chExt cx="2072090" cy="2191295"/>
          </a:xfrm>
        </p:grpSpPr>
        <p:pic>
          <p:nvPicPr>
            <p:cNvPr id="30" name="Picture 29" descr="Graphical user interface&#10;&#10;Description automatically generated with medium confidence">
              <a:extLst>
                <a:ext uri="{FF2B5EF4-FFF2-40B4-BE49-F238E27FC236}">
                  <a16:creationId xmlns:a16="http://schemas.microsoft.com/office/drawing/2014/main" id="{E7F3DE13-B22A-99A7-AAC4-C2FEA05D0C67}"/>
                </a:ext>
              </a:extLst>
            </p:cNvPr>
            <p:cNvPicPr>
              <a:picLocks noChangeAspect="1"/>
            </p:cNvPicPr>
            <p:nvPr/>
          </p:nvPicPr>
          <p:blipFill>
            <a:blip r:embed="rId3"/>
            <a:stretch>
              <a:fillRect/>
            </a:stretch>
          </p:blipFill>
          <p:spPr>
            <a:xfrm>
              <a:off x="15466421" y="1784711"/>
              <a:ext cx="1923507" cy="1923507"/>
            </a:xfrm>
            <a:prstGeom prst="rect">
              <a:avLst/>
            </a:prstGeom>
          </p:spPr>
        </p:pic>
        <p:sp>
          <p:nvSpPr>
            <p:cNvPr id="31" name="TextBox 30">
              <a:extLst>
                <a:ext uri="{FF2B5EF4-FFF2-40B4-BE49-F238E27FC236}">
                  <a16:creationId xmlns:a16="http://schemas.microsoft.com/office/drawing/2014/main" id="{E727632E-FFA2-D1E1-779E-72801578497D}"/>
                </a:ext>
              </a:extLst>
            </p:cNvPr>
            <p:cNvSpPr txBox="1"/>
            <p:nvPr/>
          </p:nvSpPr>
          <p:spPr>
            <a:xfrm>
              <a:off x="15317838" y="3388178"/>
              <a:ext cx="1817366" cy="587828"/>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Server</a:t>
              </a:r>
            </a:p>
          </p:txBody>
        </p:sp>
      </p:grpSp>
      <p:sp>
        <p:nvSpPr>
          <p:cNvPr id="32" name="Arrow: Right 31">
            <a:extLst>
              <a:ext uri="{FF2B5EF4-FFF2-40B4-BE49-F238E27FC236}">
                <a16:creationId xmlns:a16="http://schemas.microsoft.com/office/drawing/2014/main" id="{C8DFB372-D842-A322-E691-C2761B6F78B6}"/>
              </a:ext>
            </a:extLst>
          </p:cNvPr>
          <p:cNvSpPr/>
          <p:nvPr/>
        </p:nvSpPr>
        <p:spPr>
          <a:xfrm flipH="1">
            <a:off x="2743199" y="6701246"/>
            <a:ext cx="12558306" cy="1363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Mono Medium" pitchFamily="2" charset="0"/>
                <a:ea typeface="Roboto Mono Medium" pitchFamily="2" charset="0"/>
              </a:rPr>
              <a:t>HTTP 200 (OK)</a:t>
            </a:r>
          </a:p>
        </p:txBody>
      </p:sp>
      <p:grpSp>
        <p:nvGrpSpPr>
          <p:cNvPr id="36" name="Group 35">
            <a:extLst>
              <a:ext uri="{FF2B5EF4-FFF2-40B4-BE49-F238E27FC236}">
                <a16:creationId xmlns:a16="http://schemas.microsoft.com/office/drawing/2014/main" id="{467DF9E1-A55F-D67F-0338-2F8D3E2C7804}"/>
              </a:ext>
            </a:extLst>
          </p:cNvPr>
          <p:cNvGrpSpPr/>
          <p:nvPr/>
        </p:nvGrpSpPr>
        <p:grpSpPr>
          <a:xfrm>
            <a:off x="9771019" y="7470320"/>
            <a:ext cx="2116183" cy="1706336"/>
            <a:chOff x="9653454" y="2989760"/>
            <a:chExt cx="2116183" cy="1706336"/>
          </a:xfrm>
        </p:grpSpPr>
        <p:pic>
          <p:nvPicPr>
            <p:cNvPr id="37" name="Picture 36" descr="Logo&#10;&#10;Description automatically generated">
              <a:extLst>
                <a:ext uri="{FF2B5EF4-FFF2-40B4-BE49-F238E27FC236}">
                  <a16:creationId xmlns:a16="http://schemas.microsoft.com/office/drawing/2014/main" id="{EA6B70A4-7D61-DD22-0088-006627CB596B}"/>
                </a:ext>
              </a:extLst>
            </p:cNvPr>
            <p:cNvPicPr>
              <a:picLocks noChangeAspect="1"/>
            </p:cNvPicPr>
            <p:nvPr/>
          </p:nvPicPr>
          <p:blipFill>
            <a:blip r:embed="rId5"/>
            <a:stretch>
              <a:fillRect/>
            </a:stretch>
          </p:blipFill>
          <p:spPr>
            <a:xfrm>
              <a:off x="9993089" y="2989760"/>
              <a:ext cx="1436915" cy="1436915"/>
            </a:xfrm>
            <a:prstGeom prst="rect">
              <a:avLst/>
            </a:prstGeom>
          </p:spPr>
        </p:pic>
        <p:sp>
          <p:nvSpPr>
            <p:cNvPr id="38" name="TextBox 37">
              <a:extLst>
                <a:ext uri="{FF2B5EF4-FFF2-40B4-BE49-F238E27FC236}">
                  <a16:creationId xmlns:a16="http://schemas.microsoft.com/office/drawing/2014/main" id="{9DF027F0-A786-0A43-A5FE-E04D4A522416}"/>
                </a:ext>
              </a:extLst>
            </p:cNvPr>
            <p:cNvSpPr txBox="1"/>
            <p:nvPr/>
          </p:nvSpPr>
          <p:spPr>
            <a:xfrm>
              <a:off x="9653454" y="4132760"/>
              <a:ext cx="2116183" cy="563336"/>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28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Payload</a:t>
              </a:r>
            </a:p>
          </p:txBody>
        </p:sp>
      </p:grpSp>
    </p:spTree>
    <p:extLst>
      <p:ext uri="{BB962C8B-B14F-4D97-AF65-F5344CB8AC3E}">
        <p14:creationId xmlns:p14="http://schemas.microsoft.com/office/powerpoint/2010/main" val="71606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Overview</a:t>
            </a:r>
          </a:p>
        </p:txBody>
      </p:sp>
      <p:sp>
        <p:nvSpPr>
          <p:cNvPr id="3" name="Text Placeholder 2"/>
          <p:cNvSpPr>
            <a:spLocks noGrp="1"/>
          </p:cNvSpPr>
          <p:nvPr>
            <p:ph type="body" sz="quarter" idx="14"/>
          </p:nvPr>
        </p:nvSpPr>
        <p:spPr>
          <a:xfrm>
            <a:off x="7772400" y="1639957"/>
            <a:ext cx="9692640" cy="7655920"/>
          </a:xfrm>
        </p:spPr>
        <p:txBody>
          <a:bodyPr/>
          <a:lstStyle/>
          <a:p>
            <a:endParaRPr lang="en-US" dirty="0"/>
          </a:p>
          <a:p>
            <a:pPr marL="0" indent="0">
              <a:buNone/>
            </a:pPr>
            <a:r>
              <a:rPr lang="en-US" dirty="0"/>
              <a:t>Review foundational terminology</a:t>
            </a:r>
          </a:p>
          <a:p>
            <a:pPr marL="0" indent="0">
              <a:buNone/>
            </a:pPr>
            <a:r>
              <a:rPr lang="en-US" dirty="0"/>
              <a:t>Introduce the </a:t>
            </a:r>
            <a:r>
              <a:rPr lang="en-US" dirty="0" err="1"/>
              <a:t>OpenAI</a:t>
            </a:r>
            <a:r>
              <a:rPr lang="en-US" dirty="0"/>
              <a:t> model family</a:t>
            </a:r>
          </a:p>
          <a:p>
            <a:pPr marL="0" indent="0">
              <a:buNone/>
            </a:pPr>
            <a:r>
              <a:rPr lang="en-US" dirty="0"/>
              <a:t>Generate text with GPT and ChatGPT</a:t>
            </a:r>
          </a:p>
          <a:p>
            <a:pPr marL="0" indent="0">
              <a:buNone/>
            </a:pPr>
            <a:r>
              <a:rPr lang="en-US" dirty="0"/>
              <a:t>Build code with Codex and GitHub Copilot</a:t>
            </a:r>
          </a:p>
          <a:p>
            <a:pPr marL="0" indent="0">
              <a:buNone/>
            </a:pPr>
            <a:r>
              <a:rPr lang="en-US" dirty="0"/>
              <a:t>Prescribe practical guidance for businesses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120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The </a:t>
            </a:r>
            <a:r>
              <a:rPr lang="en-US" dirty="0" err="1"/>
              <a:t>OpenAI</a:t>
            </a:r>
            <a:r>
              <a:rPr lang="en-US" dirty="0"/>
              <a:t> Model Family</a:t>
            </a:r>
          </a:p>
        </p:txBody>
      </p:sp>
    </p:spTree>
    <p:extLst>
      <p:ext uri="{BB962C8B-B14F-4D97-AF65-F5344CB8AC3E}">
        <p14:creationId xmlns:p14="http://schemas.microsoft.com/office/powerpoint/2010/main" val="365985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004551"/>
            <a:ext cx="5618334" cy="8578871"/>
          </a:xfrm>
        </p:spPr>
        <p:txBody>
          <a:bodyPr/>
          <a:lstStyle/>
          <a:p>
            <a:r>
              <a:rPr lang="en-US" dirty="0"/>
              <a:t>Generative Pre-Trained Transformer</a:t>
            </a:r>
          </a:p>
          <a:p>
            <a:r>
              <a:rPr lang="en-US" dirty="0"/>
              <a:t>Large Language Model (LLM)</a:t>
            </a:r>
          </a:p>
          <a:p>
            <a:r>
              <a:rPr lang="en-US" dirty="0"/>
              <a:t>Generate human-like text based on text prompts</a:t>
            </a:r>
          </a:p>
          <a:p>
            <a:r>
              <a:rPr lang="en-US" dirty="0"/>
              <a:t>GPT was originally released in 2018</a:t>
            </a:r>
          </a:p>
          <a:p>
            <a:r>
              <a:rPr lang="en-US" dirty="0"/>
              <a:t>Translation, summarization, question-answering, code generation</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GPT</a:t>
            </a:r>
          </a:p>
        </p:txBody>
      </p:sp>
      <p:pic>
        <p:nvPicPr>
          <p:cNvPr id="4" name="Picture 3">
            <a:extLst>
              <a:ext uri="{FF2B5EF4-FFF2-40B4-BE49-F238E27FC236}">
                <a16:creationId xmlns:a16="http://schemas.microsoft.com/office/drawing/2014/main" id="{E423BA16-BD1A-06BE-3043-BEEBAB809C2B}"/>
              </a:ext>
            </a:extLst>
          </p:cNvPr>
          <p:cNvPicPr>
            <a:picLocks noChangeAspect="1"/>
          </p:cNvPicPr>
          <p:nvPr/>
        </p:nvPicPr>
        <p:blipFill>
          <a:blip r:embed="rId2"/>
          <a:stretch>
            <a:fillRect/>
          </a:stretch>
        </p:blipFill>
        <p:spPr>
          <a:xfrm>
            <a:off x="7249760" y="2009104"/>
            <a:ext cx="10777882" cy="7173533"/>
          </a:xfrm>
          <a:prstGeom prst="rect">
            <a:avLst/>
          </a:prstGeom>
        </p:spPr>
      </p:pic>
    </p:spTree>
    <p:extLst>
      <p:ext uri="{BB962C8B-B14F-4D97-AF65-F5344CB8AC3E}">
        <p14:creationId xmlns:p14="http://schemas.microsoft.com/office/powerpoint/2010/main" val="198231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Specialized version of GPT</a:t>
            </a:r>
          </a:p>
          <a:p>
            <a:r>
              <a:rPr lang="en-US" dirty="0"/>
              <a:t>Fine-tuned for human-like conversations</a:t>
            </a:r>
          </a:p>
          <a:p>
            <a:r>
              <a:rPr lang="en-US" dirty="0"/>
              <a:t>Context awareness</a:t>
            </a:r>
          </a:p>
          <a:p>
            <a:r>
              <a:rPr lang="en-US" dirty="0"/>
              <a:t>Engaging and interactive responses</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ChatGPT</a:t>
            </a:r>
          </a:p>
        </p:txBody>
      </p:sp>
      <p:pic>
        <p:nvPicPr>
          <p:cNvPr id="4" name="Picture 3">
            <a:extLst>
              <a:ext uri="{FF2B5EF4-FFF2-40B4-BE49-F238E27FC236}">
                <a16:creationId xmlns:a16="http://schemas.microsoft.com/office/drawing/2014/main" id="{17CBF500-6E51-B8B6-96C0-32BCB88A7932}"/>
              </a:ext>
            </a:extLst>
          </p:cNvPr>
          <p:cNvPicPr>
            <a:picLocks noChangeAspect="1"/>
          </p:cNvPicPr>
          <p:nvPr/>
        </p:nvPicPr>
        <p:blipFill>
          <a:blip r:embed="rId2"/>
          <a:stretch>
            <a:fillRect/>
          </a:stretch>
        </p:blipFill>
        <p:spPr>
          <a:xfrm>
            <a:off x="7231815" y="2014806"/>
            <a:ext cx="10984322" cy="7274863"/>
          </a:xfrm>
          <a:prstGeom prst="rect">
            <a:avLst/>
          </a:prstGeom>
        </p:spPr>
      </p:pic>
    </p:spTree>
    <p:extLst>
      <p:ext uri="{BB962C8B-B14F-4D97-AF65-F5344CB8AC3E}">
        <p14:creationId xmlns:p14="http://schemas.microsoft.com/office/powerpoint/2010/main" val="294246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p:txBody>
          <a:bodyPr/>
          <a:lstStyle/>
          <a:p>
            <a:r>
              <a:rPr lang="en-US" dirty="0"/>
              <a:t>GPT-based model specializing on source code generation</a:t>
            </a:r>
          </a:p>
          <a:p>
            <a:r>
              <a:rPr lang="en-US" dirty="0"/>
              <a:t>Trained in part with GitHub open-source repos</a:t>
            </a:r>
          </a:p>
          <a:p>
            <a:r>
              <a:rPr lang="en-US" dirty="0"/>
              <a:t>Python is strongest (but not only) language</a:t>
            </a:r>
          </a:p>
          <a:p>
            <a:r>
              <a:rPr lang="en-US" dirty="0"/>
              <a:t>Code debugging/refactoring</a:t>
            </a:r>
          </a:p>
          <a:p>
            <a:r>
              <a:rPr lang="en-US" dirty="0"/>
              <a:t>Unit testing</a:t>
            </a:r>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Codex</a:t>
            </a:r>
          </a:p>
        </p:txBody>
      </p:sp>
      <p:pic>
        <p:nvPicPr>
          <p:cNvPr id="16" name="Picture 15">
            <a:extLst>
              <a:ext uri="{FF2B5EF4-FFF2-40B4-BE49-F238E27FC236}">
                <a16:creationId xmlns:a16="http://schemas.microsoft.com/office/drawing/2014/main" id="{F151F54C-BB1C-A1FF-B56D-2A1AC1FE2128}"/>
              </a:ext>
            </a:extLst>
          </p:cNvPr>
          <p:cNvPicPr>
            <a:picLocks noChangeAspect="1"/>
          </p:cNvPicPr>
          <p:nvPr/>
        </p:nvPicPr>
        <p:blipFill>
          <a:blip r:embed="rId2"/>
          <a:stretch>
            <a:fillRect/>
          </a:stretch>
        </p:blipFill>
        <p:spPr>
          <a:xfrm>
            <a:off x="7273272" y="2748029"/>
            <a:ext cx="10849174" cy="4811870"/>
          </a:xfrm>
          <a:prstGeom prst="rect">
            <a:avLst/>
          </a:prstGeom>
        </p:spPr>
      </p:pic>
    </p:spTree>
    <p:extLst>
      <p:ext uri="{BB962C8B-B14F-4D97-AF65-F5344CB8AC3E}">
        <p14:creationId xmlns:p14="http://schemas.microsoft.com/office/powerpoint/2010/main" val="1057321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74178195-474F-EA7F-FBBC-8E44DA18975F}"/>
              </a:ext>
            </a:extLst>
          </p:cNvPr>
          <p:cNvSpPr>
            <a:spLocks noGrp="1"/>
          </p:cNvSpPr>
          <p:nvPr>
            <p:ph type="body" sz="quarter" idx="12"/>
          </p:nvPr>
        </p:nvSpPr>
        <p:spPr>
          <a:xfrm>
            <a:off x="947059" y="1841679"/>
            <a:ext cx="5618334" cy="7741743"/>
          </a:xfrm>
        </p:spPr>
        <p:txBody>
          <a:bodyPr/>
          <a:lstStyle/>
          <a:p>
            <a:r>
              <a:rPr lang="en-US" dirty="0"/>
              <a:t>Portmanteau of</a:t>
            </a:r>
            <a:r>
              <a:rPr lang="en-US" dirty="0">
                <a:solidFill>
                  <a:srgbClr val="0070C0"/>
                </a:solidFill>
              </a:rPr>
              <a:t> Dali</a:t>
            </a:r>
            <a:r>
              <a:rPr lang="en-US" dirty="0"/>
              <a:t> and </a:t>
            </a:r>
            <a:r>
              <a:rPr lang="en-US" dirty="0">
                <a:solidFill>
                  <a:srgbClr val="0070C0"/>
                </a:solidFill>
              </a:rPr>
              <a:t>WALL-E</a:t>
            </a:r>
          </a:p>
          <a:p>
            <a:r>
              <a:rPr lang="en-US" dirty="0"/>
              <a:t>Sibling model to Codex</a:t>
            </a:r>
          </a:p>
          <a:p>
            <a:r>
              <a:rPr lang="en-US" dirty="0"/>
              <a:t>Image generation from text</a:t>
            </a:r>
          </a:p>
          <a:p>
            <a:r>
              <a:rPr lang="en-US" dirty="0"/>
              <a:t>Credit-based pricing</a:t>
            </a:r>
          </a:p>
          <a:p>
            <a:r>
              <a:rPr lang="en-US" dirty="0"/>
              <a:t>115 generations for $15 USD</a:t>
            </a:r>
          </a:p>
          <a:p>
            <a:endParaRPr lang="en-US" dirty="0"/>
          </a:p>
        </p:txBody>
      </p:sp>
      <p:sp>
        <p:nvSpPr>
          <p:cNvPr id="3" name="Title 2">
            <a:extLst>
              <a:ext uri="{FF2B5EF4-FFF2-40B4-BE49-F238E27FC236}">
                <a16:creationId xmlns:a16="http://schemas.microsoft.com/office/drawing/2014/main" id="{100DB082-F202-C05C-B7DE-F83EE5411B5F}"/>
              </a:ext>
            </a:extLst>
          </p:cNvPr>
          <p:cNvSpPr>
            <a:spLocks noGrp="1"/>
          </p:cNvSpPr>
          <p:nvPr>
            <p:ph type="title" idx="4294967295"/>
          </p:nvPr>
        </p:nvSpPr>
        <p:spPr>
          <a:xfrm>
            <a:off x="0" y="855663"/>
            <a:ext cx="18288000" cy="815975"/>
          </a:xfrm>
        </p:spPr>
        <p:txBody>
          <a:bodyPr/>
          <a:lstStyle/>
          <a:p>
            <a:r>
              <a:rPr lang="en-US" dirty="0"/>
              <a:t>DALL-E</a:t>
            </a:r>
          </a:p>
        </p:txBody>
      </p:sp>
      <p:pic>
        <p:nvPicPr>
          <p:cNvPr id="4" name="Picture 3">
            <a:extLst>
              <a:ext uri="{FF2B5EF4-FFF2-40B4-BE49-F238E27FC236}">
                <a16:creationId xmlns:a16="http://schemas.microsoft.com/office/drawing/2014/main" id="{78EEBDFC-FDA6-6770-5E69-1725DA666AB1}"/>
              </a:ext>
            </a:extLst>
          </p:cNvPr>
          <p:cNvPicPr>
            <a:picLocks noChangeAspect="1"/>
          </p:cNvPicPr>
          <p:nvPr/>
        </p:nvPicPr>
        <p:blipFill>
          <a:blip r:embed="rId2"/>
          <a:stretch>
            <a:fillRect/>
          </a:stretch>
        </p:blipFill>
        <p:spPr>
          <a:xfrm>
            <a:off x="7224482" y="2240923"/>
            <a:ext cx="10925790" cy="6877319"/>
          </a:xfrm>
          <a:prstGeom prst="rect">
            <a:avLst/>
          </a:prstGeom>
        </p:spPr>
      </p:pic>
    </p:spTree>
    <p:extLst>
      <p:ext uri="{BB962C8B-B14F-4D97-AF65-F5344CB8AC3E}">
        <p14:creationId xmlns:p14="http://schemas.microsoft.com/office/powerpoint/2010/main" val="2511682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The New Bing</a:t>
            </a:r>
          </a:p>
        </p:txBody>
      </p:sp>
      <p:pic>
        <p:nvPicPr>
          <p:cNvPr id="3" name="Picture 2">
            <a:extLst>
              <a:ext uri="{FF2B5EF4-FFF2-40B4-BE49-F238E27FC236}">
                <a16:creationId xmlns:a16="http://schemas.microsoft.com/office/drawing/2014/main" id="{3870F64A-FED4-16CC-F7E9-89F0EFA1952F}"/>
              </a:ext>
            </a:extLst>
          </p:cNvPr>
          <p:cNvPicPr>
            <a:picLocks noChangeAspect="1"/>
          </p:cNvPicPr>
          <p:nvPr/>
        </p:nvPicPr>
        <p:blipFill>
          <a:blip r:embed="rId2"/>
          <a:stretch>
            <a:fillRect/>
          </a:stretch>
        </p:blipFill>
        <p:spPr>
          <a:xfrm>
            <a:off x="4317130" y="1672046"/>
            <a:ext cx="9653739" cy="8439082"/>
          </a:xfrm>
          <a:prstGeom prst="rect">
            <a:avLst/>
          </a:prstGeom>
        </p:spPr>
      </p:pic>
      <p:sp>
        <p:nvSpPr>
          <p:cNvPr id="4" name="Speech Bubble: Rectangle with Corners Rounded 3">
            <a:extLst>
              <a:ext uri="{FF2B5EF4-FFF2-40B4-BE49-F238E27FC236}">
                <a16:creationId xmlns:a16="http://schemas.microsoft.com/office/drawing/2014/main" id="{92756B5E-98F4-621C-9216-E39B14FEA1C8}"/>
              </a:ext>
            </a:extLst>
          </p:cNvPr>
          <p:cNvSpPr/>
          <p:nvPr/>
        </p:nvSpPr>
        <p:spPr>
          <a:xfrm>
            <a:off x="656823" y="373487"/>
            <a:ext cx="4752304" cy="815748"/>
          </a:xfrm>
          <a:prstGeom prst="wedgeRoundRectCallout">
            <a:avLst>
              <a:gd name="adj1" fmla="val 67243"/>
              <a:gd name="adj2" fmla="val 1335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or chat UI</a:t>
            </a:r>
          </a:p>
        </p:txBody>
      </p:sp>
      <p:sp>
        <p:nvSpPr>
          <p:cNvPr id="6" name="Speech Bubble: Rectangle with Corners Rounded 5">
            <a:extLst>
              <a:ext uri="{FF2B5EF4-FFF2-40B4-BE49-F238E27FC236}">
                <a16:creationId xmlns:a16="http://schemas.microsoft.com/office/drawing/2014/main" id="{43FDDD1E-DB67-F13F-F242-4579FD336113}"/>
              </a:ext>
            </a:extLst>
          </p:cNvPr>
          <p:cNvSpPr/>
          <p:nvPr/>
        </p:nvSpPr>
        <p:spPr>
          <a:xfrm>
            <a:off x="656823" y="2487794"/>
            <a:ext cx="4752304" cy="815748"/>
          </a:xfrm>
          <a:prstGeom prst="wedgeRoundRectCallout">
            <a:avLst>
              <a:gd name="adj1" fmla="val 99221"/>
              <a:gd name="adj2" fmla="val 109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Temperature</a:t>
            </a:r>
          </a:p>
        </p:txBody>
      </p:sp>
      <p:sp>
        <p:nvSpPr>
          <p:cNvPr id="7" name="Speech Bubble: Rectangle with Corners Rounded 6">
            <a:extLst>
              <a:ext uri="{FF2B5EF4-FFF2-40B4-BE49-F238E27FC236}">
                <a16:creationId xmlns:a16="http://schemas.microsoft.com/office/drawing/2014/main" id="{D587B19A-856E-6607-AAD2-284ED9B9E2E2}"/>
              </a:ext>
            </a:extLst>
          </p:cNvPr>
          <p:cNvSpPr/>
          <p:nvPr/>
        </p:nvSpPr>
        <p:spPr>
          <a:xfrm>
            <a:off x="11423562" y="5256752"/>
            <a:ext cx="4752304" cy="815748"/>
          </a:xfrm>
          <a:prstGeom prst="wedgeRoundRectCallout">
            <a:avLst>
              <a:gd name="adj1" fmla="val -95901"/>
              <a:gd name="adj2" fmla="val 1556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Citations</a:t>
            </a:r>
          </a:p>
        </p:txBody>
      </p:sp>
    </p:spTree>
    <p:extLst>
      <p:ext uri="{BB962C8B-B14F-4D97-AF65-F5344CB8AC3E}">
        <p14:creationId xmlns:p14="http://schemas.microsoft.com/office/powerpoint/2010/main" val="394149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Azure </a:t>
            </a:r>
            <a:r>
              <a:rPr lang="en-US" dirty="0" err="1"/>
              <a:t>OpenAI</a:t>
            </a:r>
            <a:r>
              <a:rPr lang="en-US" dirty="0"/>
              <a:t> Service</a:t>
            </a:r>
          </a:p>
        </p:txBody>
      </p:sp>
      <p:pic>
        <p:nvPicPr>
          <p:cNvPr id="7" name="Picture 6" descr="Graphical user interface, text, application, email, website&#10;&#10;Description automatically generated">
            <a:extLst>
              <a:ext uri="{FF2B5EF4-FFF2-40B4-BE49-F238E27FC236}">
                <a16:creationId xmlns:a16="http://schemas.microsoft.com/office/drawing/2014/main" id="{9AC0AB04-DFEA-EC99-4198-CA3C5BC69488}"/>
              </a:ext>
            </a:extLst>
          </p:cNvPr>
          <p:cNvPicPr>
            <a:picLocks noChangeAspect="1"/>
          </p:cNvPicPr>
          <p:nvPr/>
        </p:nvPicPr>
        <p:blipFill>
          <a:blip r:embed="rId2"/>
          <a:stretch>
            <a:fillRect/>
          </a:stretch>
        </p:blipFill>
        <p:spPr>
          <a:xfrm>
            <a:off x="1972391" y="2034861"/>
            <a:ext cx="14343217" cy="7031865"/>
          </a:xfrm>
          <a:prstGeom prst="rect">
            <a:avLst/>
          </a:prstGeom>
        </p:spPr>
      </p:pic>
    </p:spTree>
    <p:extLst>
      <p:ext uri="{BB962C8B-B14F-4D97-AF65-F5344CB8AC3E}">
        <p14:creationId xmlns:p14="http://schemas.microsoft.com/office/powerpoint/2010/main" val="2351838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Generate Text with GPT</a:t>
            </a:r>
          </a:p>
        </p:txBody>
      </p:sp>
    </p:spTree>
    <p:extLst>
      <p:ext uri="{BB962C8B-B14F-4D97-AF65-F5344CB8AC3E}">
        <p14:creationId xmlns:p14="http://schemas.microsoft.com/office/powerpoint/2010/main" val="1187159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0AC7DB3-7BB5-99BE-18E2-3FD83C8BA984}"/>
              </a:ext>
            </a:extLst>
          </p:cNvPr>
          <p:cNvSpPr>
            <a:spLocks noGrp="1"/>
          </p:cNvSpPr>
          <p:nvPr>
            <p:ph sz="quarter" idx="14"/>
          </p:nvPr>
        </p:nvSpPr>
        <p:spPr/>
        <p:txBody>
          <a:bodyPr/>
          <a:lstStyle/>
          <a:p>
            <a:r>
              <a:rPr lang="en-US" dirty="0"/>
              <a:t>Get Started with </a:t>
            </a:r>
            <a:r>
              <a:rPr lang="en-US" dirty="0" err="1"/>
              <a:t>ChatGPT</a:t>
            </a:r>
            <a:endParaRPr lang="en-US" dirty="0"/>
          </a:p>
        </p:txBody>
      </p:sp>
      <p:sp>
        <p:nvSpPr>
          <p:cNvPr id="5" name="Text Placeholder 4">
            <a:extLst>
              <a:ext uri="{FF2B5EF4-FFF2-40B4-BE49-F238E27FC236}">
                <a16:creationId xmlns:a16="http://schemas.microsoft.com/office/drawing/2014/main" id="{9D57B1F3-60F3-6DFD-51C0-B085A675F819}"/>
              </a:ext>
            </a:extLst>
          </p:cNvPr>
          <p:cNvSpPr>
            <a:spLocks noGrp="1"/>
          </p:cNvSpPr>
          <p:nvPr>
            <p:ph type="body" sz="quarter" idx="10"/>
          </p:nvPr>
        </p:nvSpPr>
        <p:spPr>
          <a:xfrm>
            <a:off x="7609840" y="875763"/>
            <a:ext cx="9763760" cy="8707660"/>
          </a:xfrm>
        </p:spPr>
        <p:txBody>
          <a:bodyPr/>
          <a:lstStyle/>
          <a:p>
            <a:r>
              <a:rPr lang="en-US" dirty="0"/>
              <a:t>ChatGPT is free to use at </a:t>
            </a:r>
            <a:r>
              <a:rPr lang="en-US" dirty="0">
                <a:solidFill>
                  <a:srgbClr val="0070C0"/>
                </a:solidFill>
              </a:rPr>
              <a:t>chat.openai.com</a:t>
            </a:r>
          </a:p>
          <a:p>
            <a:pPr lvl="1"/>
            <a:r>
              <a:rPr lang="en-US" dirty="0"/>
              <a:t>Account is required</a:t>
            </a:r>
          </a:p>
          <a:p>
            <a:pPr lvl="1"/>
            <a:r>
              <a:rPr lang="en-US" dirty="0"/>
              <a:t>Throttled usage</a:t>
            </a:r>
          </a:p>
          <a:p>
            <a:pPr lvl="1"/>
            <a:r>
              <a:rPr lang="en-US" dirty="0"/>
              <a:t>Your prompts are not private</a:t>
            </a:r>
          </a:p>
          <a:p>
            <a:r>
              <a:rPr lang="en-US" dirty="0"/>
              <a:t>ChatGPT Plus is $20/month</a:t>
            </a:r>
          </a:p>
          <a:p>
            <a:pPr lvl="1"/>
            <a:r>
              <a:rPr lang="en-US" dirty="0"/>
              <a:t>Priority access</a:t>
            </a:r>
          </a:p>
          <a:p>
            <a:pPr lvl="1"/>
            <a:r>
              <a:rPr lang="en-US" dirty="0"/>
              <a:t>GPT-4 availability</a:t>
            </a:r>
          </a:p>
          <a:p>
            <a:r>
              <a:rPr lang="en-US" dirty="0" err="1"/>
              <a:t>OpenAI</a:t>
            </a:r>
            <a:r>
              <a:rPr lang="en-US" dirty="0"/>
              <a:t> Completion API:</a:t>
            </a:r>
          </a:p>
          <a:p>
            <a:pPr lvl="1"/>
            <a:r>
              <a:rPr lang="en-US" dirty="0"/>
              <a:t>$0.002 / 1,000 tokens</a:t>
            </a:r>
          </a:p>
          <a:p>
            <a:pPr lvl="1"/>
            <a:r>
              <a:rPr lang="en-US" dirty="0"/>
              <a:t>Tokens are word fragments</a:t>
            </a:r>
          </a:p>
        </p:txBody>
      </p:sp>
      <p:grpSp>
        <p:nvGrpSpPr>
          <p:cNvPr id="11" name="Group 10">
            <a:extLst>
              <a:ext uri="{FF2B5EF4-FFF2-40B4-BE49-F238E27FC236}">
                <a16:creationId xmlns:a16="http://schemas.microsoft.com/office/drawing/2014/main" id="{D6AF476B-EA60-A00B-1183-B2876C48FCC1}"/>
              </a:ext>
            </a:extLst>
          </p:cNvPr>
          <p:cNvGrpSpPr/>
          <p:nvPr/>
        </p:nvGrpSpPr>
        <p:grpSpPr>
          <a:xfrm>
            <a:off x="2240834" y="6225278"/>
            <a:ext cx="2886347" cy="3143192"/>
            <a:chOff x="2240834" y="5826033"/>
            <a:chExt cx="2886347" cy="3143192"/>
          </a:xfrm>
        </p:grpSpPr>
        <p:pic>
          <p:nvPicPr>
            <p:cNvPr id="8" name="Picture 7" descr="Shape&#10;&#10;Description automatically generated with low confidence">
              <a:extLst>
                <a:ext uri="{FF2B5EF4-FFF2-40B4-BE49-F238E27FC236}">
                  <a16:creationId xmlns:a16="http://schemas.microsoft.com/office/drawing/2014/main" id="{3500066D-E7F3-70F7-AB8E-2BEABABA11FE}"/>
                </a:ext>
              </a:extLst>
            </p:cNvPr>
            <p:cNvPicPr>
              <a:picLocks noChangeAspect="1"/>
            </p:cNvPicPr>
            <p:nvPr/>
          </p:nvPicPr>
          <p:blipFill>
            <a:blip r:embed="rId2"/>
            <a:stretch>
              <a:fillRect/>
            </a:stretch>
          </p:blipFill>
          <p:spPr>
            <a:xfrm>
              <a:off x="2240834" y="5826033"/>
              <a:ext cx="2886347" cy="2886347"/>
            </a:xfrm>
            <a:prstGeom prst="rect">
              <a:avLst/>
            </a:prstGeom>
          </p:spPr>
        </p:pic>
        <p:pic>
          <p:nvPicPr>
            <p:cNvPr id="10" name="Picture 9">
              <a:extLst>
                <a:ext uri="{FF2B5EF4-FFF2-40B4-BE49-F238E27FC236}">
                  <a16:creationId xmlns:a16="http://schemas.microsoft.com/office/drawing/2014/main" id="{467C259B-2C53-47A5-8BCE-32E0D8DB3DC7}"/>
                </a:ext>
              </a:extLst>
            </p:cNvPr>
            <p:cNvPicPr>
              <a:picLocks noChangeAspect="1"/>
            </p:cNvPicPr>
            <p:nvPr/>
          </p:nvPicPr>
          <p:blipFill>
            <a:blip r:embed="rId3"/>
            <a:stretch>
              <a:fillRect/>
            </a:stretch>
          </p:blipFill>
          <p:spPr>
            <a:xfrm>
              <a:off x="2240834" y="8467449"/>
              <a:ext cx="2331166" cy="501776"/>
            </a:xfrm>
            <a:prstGeom prst="rect">
              <a:avLst/>
            </a:prstGeom>
          </p:spPr>
        </p:pic>
      </p:grpSp>
    </p:spTree>
    <p:extLst>
      <p:ext uri="{BB962C8B-B14F-4D97-AF65-F5344CB8AC3E}">
        <p14:creationId xmlns:p14="http://schemas.microsoft.com/office/powerpoint/2010/main" val="1083295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C4373-0688-E909-F904-F5594C38CE22}"/>
              </a:ext>
            </a:extLst>
          </p:cNvPr>
          <p:cNvSpPr>
            <a:spLocks noGrp="1"/>
          </p:cNvSpPr>
          <p:nvPr>
            <p:ph type="title"/>
          </p:nvPr>
        </p:nvSpPr>
        <p:spPr/>
        <p:txBody>
          <a:bodyPr/>
          <a:lstStyle/>
          <a:p>
            <a:r>
              <a:rPr lang="en-US" dirty="0"/>
              <a:t>GPT-3.5 Instance Types</a:t>
            </a:r>
          </a:p>
        </p:txBody>
      </p:sp>
      <p:sp>
        <p:nvSpPr>
          <p:cNvPr id="5" name="Freeform: Shape 4">
            <a:extLst>
              <a:ext uri="{FF2B5EF4-FFF2-40B4-BE49-F238E27FC236}">
                <a16:creationId xmlns:a16="http://schemas.microsoft.com/office/drawing/2014/main" id="{45AB1C65-F1DE-FB9F-9358-8E6C070052AA}"/>
              </a:ext>
            </a:extLst>
          </p:cNvPr>
          <p:cNvSpPr/>
          <p:nvPr/>
        </p:nvSpPr>
        <p:spPr>
          <a:xfrm>
            <a:off x="2895600" y="17259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Ada</a:t>
            </a:r>
          </a:p>
        </p:txBody>
      </p:sp>
      <p:sp>
        <p:nvSpPr>
          <p:cNvPr id="6" name="Freeform: Shape 5">
            <a:extLst>
              <a:ext uri="{FF2B5EF4-FFF2-40B4-BE49-F238E27FC236}">
                <a16:creationId xmlns:a16="http://schemas.microsoft.com/office/drawing/2014/main" id="{F3847DB9-BF20-BED3-4689-C2C47058CE1C}"/>
              </a:ext>
            </a:extLst>
          </p:cNvPr>
          <p:cNvSpPr/>
          <p:nvPr/>
        </p:nvSpPr>
        <p:spPr>
          <a:xfrm>
            <a:off x="2895600" y="244547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Ada Lovelace, math and computing pioneer</a:t>
            </a:r>
          </a:p>
          <a:p>
            <a:pPr marL="228600" lvl="1" indent="-228600" algn="l" defTabSz="1022350">
              <a:lnSpc>
                <a:spcPct val="90000"/>
              </a:lnSpc>
              <a:spcBef>
                <a:spcPct val="0"/>
              </a:spcBef>
              <a:spcAft>
                <a:spcPct val="20000"/>
              </a:spcAft>
              <a:buChar char="•"/>
            </a:pPr>
            <a:r>
              <a:rPr lang="en-US" sz="2300" kern="1200" dirty="0"/>
              <a:t>Smallest instance</a:t>
            </a:r>
          </a:p>
          <a:p>
            <a:pPr marL="228600" lvl="1" indent="-228600" algn="l" defTabSz="1022350">
              <a:lnSpc>
                <a:spcPct val="90000"/>
              </a:lnSpc>
              <a:spcBef>
                <a:spcPct val="0"/>
              </a:spcBef>
              <a:spcAft>
                <a:spcPct val="20000"/>
              </a:spcAft>
              <a:buChar char="•"/>
            </a:pPr>
            <a:r>
              <a:rPr lang="en-US" sz="2300" kern="1200" dirty="0"/>
              <a:t>Lower cost and performance</a:t>
            </a:r>
          </a:p>
          <a:p>
            <a:pPr marL="228600" lvl="1" indent="-228600" algn="l" defTabSz="1022350">
              <a:lnSpc>
                <a:spcPct val="90000"/>
              </a:lnSpc>
              <a:spcBef>
                <a:spcPct val="0"/>
              </a:spcBef>
              <a:spcAft>
                <a:spcPct val="20000"/>
              </a:spcAft>
              <a:buChar char="•"/>
            </a:pPr>
            <a:r>
              <a:rPr lang="en-US" sz="2300" kern="1200" dirty="0"/>
              <a:t>Simple tasks and testing</a:t>
            </a:r>
          </a:p>
        </p:txBody>
      </p:sp>
      <p:sp>
        <p:nvSpPr>
          <p:cNvPr id="7" name="Freeform: Shape 6">
            <a:extLst>
              <a:ext uri="{FF2B5EF4-FFF2-40B4-BE49-F238E27FC236}">
                <a16:creationId xmlns:a16="http://schemas.microsoft.com/office/drawing/2014/main" id="{8BBD3843-EADF-2F0A-020F-09F7BC65F611}"/>
              </a:ext>
            </a:extLst>
          </p:cNvPr>
          <p:cNvSpPr/>
          <p:nvPr/>
        </p:nvSpPr>
        <p:spPr>
          <a:xfrm>
            <a:off x="2895600" y="399797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Babbage</a:t>
            </a:r>
          </a:p>
        </p:txBody>
      </p:sp>
      <p:sp>
        <p:nvSpPr>
          <p:cNvPr id="8" name="Freeform: Shape 7">
            <a:extLst>
              <a:ext uri="{FF2B5EF4-FFF2-40B4-BE49-F238E27FC236}">
                <a16:creationId xmlns:a16="http://schemas.microsoft.com/office/drawing/2014/main" id="{E48B6D44-FE1B-FC2F-D097-B37BE6AF8461}"/>
              </a:ext>
            </a:extLst>
          </p:cNvPr>
          <p:cNvSpPr/>
          <p:nvPr/>
        </p:nvSpPr>
        <p:spPr>
          <a:xfrm>
            <a:off x="2895600" y="4717520"/>
            <a:ext cx="12496800" cy="1552500"/>
          </a:xfrm>
          <a:custGeom>
            <a:avLst/>
            <a:gdLst>
              <a:gd name="connsiteX0" fmla="*/ 0 w 12496800"/>
              <a:gd name="connsiteY0" fmla="*/ 0 h 1552500"/>
              <a:gd name="connsiteX1" fmla="*/ 12496800 w 12496800"/>
              <a:gd name="connsiteY1" fmla="*/ 0 h 1552500"/>
              <a:gd name="connsiteX2" fmla="*/ 12496800 w 12496800"/>
              <a:gd name="connsiteY2" fmla="*/ 1552500 h 1552500"/>
              <a:gd name="connsiteX3" fmla="*/ 0 w 12496800"/>
              <a:gd name="connsiteY3" fmla="*/ 1552500 h 1552500"/>
              <a:gd name="connsiteX4" fmla="*/ 0 w 12496800"/>
              <a:gd name="connsiteY4" fmla="*/ 0 h 155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552500">
                <a:moveTo>
                  <a:pt x="0" y="0"/>
                </a:moveTo>
                <a:lnTo>
                  <a:pt x="12496800" y="0"/>
                </a:lnTo>
                <a:lnTo>
                  <a:pt x="12496800" y="1552500"/>
                </a:lnTo>
                <a:lnTo>
                  <a:pt x="0" y="155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Charles Babbage, computing pioneer</a:t>
            </a:r>
          </a:p>
          <a:p>
            <a:pPr marL="228600" lvl="1" indent="-228600" algn="l" defTabSz="1022350">
              <a:lnSpc>
                <a:spcPct val="90000"/>
              </a:lnSpc>
              <a:spcBef>
                <a:spcPct val="0"/>
              </a:spcBef>
              <a:spcAft>
                <a:spcPct val="20000"/>
              </a:spcAft>
              <a:buChar char="•"/>
            </a:pPr>
            <a:r>
              <a:rPr lang="en-US" sz="2300" kern="1200" dirty="0"/>
              <a:t>Medium instance</a:t>
            </a:r>
          </a:p>
          <a:p>
            <a:pPr marL="228600" lvl="1" indent="-228600" algn="l" defTabSz="1022350">
              <a:lnSpc>
                <a:spcPct val="90000"/>
              </a:lnSpc>
              <a:spcBef>
                <a:spcPct val="0"/>
              </a:spcBef>
              <a:spcAft>
                <a:spcPct val="20000"/>
              </a:spcAft>
              <a:buChar char="•"/>
            </a:pPr>
            <a:r>
              <a:rPr lang="en-US" sz="2300" kern="1200" dirty="0"/>
              <a:t>Balance between cost and performance</a:t>
            </a:r>
          </a:p>
          <a:p>
            <a:pPr marL="228600" lvl="1" indent="-228600" algn="l" defTabSz="1022350">
              <a:lnSpc>
                <a:spcPct val="90000"/>
              </a:lnSpc>
              <a:spcBef>
                <a:spcPct val="0"/>
              </a:spcBef>
              <a:spcAft>
                <a:spcPct val="20000"/>
              </a:spcAft>
              <a:buChar char="•"/>
            </a:pPr>
            <a:r>
              <a:rPr lang="en-US" sz="2300" kern="1200" dirty="0"/>
              <a:t>General purpose</a:t>
            </a:r>
          </a:p>
        </p:txBody>
      </p:sp>
      <p:sp>
        <p:nvSpPr>
          <p:cNvPr id="9" name="Freeform: Shape 8">
            <a:extLst>
              <a:ext uri="{FF2B5EF4-FFF2-40B4-BE49-F238E27FC236}">
                <a16:creationId xmlns:a16="http://schemas.microsoft.com/office/drawing/2014/main" id="{259EC899-1170-B0C1-7A49-7B4FE9C494B8}"/>
              </a:ext>
            </a:extLst>
          </p:cNvPr>
          <p:cNvSpPr/>
          <p:nvPr/>
        </p:nvSpPr>
        <p:spPr>
          <a:xfrm>
            <a:off x="2895600" y="6270020"/>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Curie</a:t>
            </a:r>
          </a:p>
        </p:txBody>
      </p:sp>
      <p:sp>
        <p:nvSpPr>
          <p:cNvPr id="10" name="Freeform: Shape 9">
            <a:extLst>
              <a:ext uri="{FF2B5EF4-FFF2-40B4-BE49-F238E27FC236}">
                <a16:creationId xmlns:a16="http://schemas.microsoft.com/office/drawing/2014/main" id="{16AF1FEE-CF94-22F3-309B-6E2E4B21406D}"/>
              </a:ext>
            </a:extLst>
          </p:cNvPr>
          <p:cNvSpPr/>
          <p:nvPr/>
        </p:nvSpPr>
        <p:spPr>
          <a:xfrm>
            <a:off x="2895600" y="698957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Marie Curie, physicist and chemist</a:t>
            </a:r>
          </a:p>
          <a:p>
            <a:pPr marL="228600" lvl="1" indent="-228600" algn="l" defTabSz="1022350">
              <a:lnSpc>
                <a:spcPct val="90000"/>
              </a:lnSpc>
              <a:spcBef>
                <a:spcPct val="0"/>
              </a:spcBef>
              <a:spcAft>
                <a:spcPct val="20000"/>
              </a:spcAft>
              <a:buChar char="•"/>
            </a:pPr>
            <a:r>
              <a:rPr lang="en-US" sz="2300" kern="1200" dirty="0"/>
              <a:t>Increased cost and performance</a:t>
            </a:r>
          </a:p>
          <a:p>
            <a:pPr marL="228600" lvl="1" indent="-228600" algn="l" defTabSz="1022350">
              <a:lnSpc>
                <a:spcPct val="90000"/>
              </a:lnSpc>
              <a:spcBef>
                <a:spcPct val="0"/>
              </a:spcBef>
              <a:spcAft>
                <a:spcPct val="20000"/>
              </a:spcAft>
              <a:buChar char="•"/>
            </a:pPr>
            <a:r>
              <a:rPr lang="en-US" sz="2300" kern="1200" dirty="0"/>
              <a:t>Greater accuracy for complex tasks</a:t>
            </a:r>
          </a:p>
        </p:txBody>
      </p:sp>
      <p:sp>
        <p:nvSpPr>
          <p:cNvPr id="11" name="Freeform: Shape 10">
            <a:extLst>
              <a:ext uri="{FF2B5EF4-FFF2-40B4-BE49-F238E27FC236}">
                <a16:creationId xmlns:a16="http://schemas.microsoft.com/office/drawing/2014/main" id="{35815CDF-DB48-ED2C-728C-0B44A61B3EB5}"/>
              </a:ext>
            </a:extLst>
          </p:cNvPr>
          <p:cNvSpPr/>
          <p:nvPr/>
        </p:nvSpPr>
        <p:spPr>
          <a:xfrm>
            <a:off x="2895600" y="8169469"/>
            <a:ext cx="12496800" cy="719549"/>
          </a:xfrm>
          <a:custGeom>
            <a:avLst/>
            <a:gdLst>
              <a:gd name="connsiteX0" fmla="*/ 0 w 12496800"/>
              <a:gd name="connsiteY0" fmla="*/ 119927 h 719549"/>
              <a:gd name="connsiteX1" fmla="*/ 119927 w 12496800"/>
              <a:gd name="connsiteY1" fmla="*/ 0 h 719549"/>
              <a:gd name="connsiteX2" fmla="*/ 12376873 w 12496800"/>
              <a:gd name="connsiteY2" fmla="*/ 0 h 719549"/>
              <a:gd name="connsiteX3" fmla="*/ 12496800 w 12496800"/>
              <a:gd name="connsiteY3" fmla="*/ 119927 h 719549"/>
              <a:gd name="connsiteX4" fmla="*/ 12496800 w 12496800"/>
              <a:gd name="connsiteY4" fmla="*/ 599622 h 719549"/>
              <a:gd name="connsiteX5" fmla="*/ 12376873 w 12496800"/>
              <a:gd name="connsiteY5" fmla="*/ 719549 h 719549"/>
              <a:gd name="connsiteX6" fmla="*/ 119927 w 12496800"/>
              <a:gd name="connsiteY6" fmla="*/ 719549 h 719549"/>
              <a:gd name="connsiteX7" fmla="*/ 0 w 12496800"/>
              <a:gd name="connsiteY7" fmla="*/ 599622 h 719549"/>
              <a:gd name="connsiteX8" fmla="*/ 0 w 12496800"/>
              <a:gd name="connsiteY8" fmla="*/ 119927 h 71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96800" h="719549">
                <a:moveTo>
                  <a:pt x="0" y="119927"/>
                </a:moveTo>
                <a:cubicBezTo>
                  <a:pt x="0" y="53693"/>
                  <a:pt x="53693" y="0"/>
                  <a:pt x="119927" y="0"/>
                </a:cubicBezTo>
                <a:lnTo>
                  <a:pt x="12376873" y="0"/>
                </a:lnTo>
                <a:cubicBezTo>
                  <a:pt x="12443107" y="0"/>
                  <a:pt x="12496800" y="53693"/>
                  <a:pt x="12496800" y="119927"/>
                </a:cubicBezTo>
                <a:lnTo>
                  <a:pt x="12496800" y="599622"/>
                </a:lnTo>
                <a:cubicBezTo>
                  <a:pt x="12496800" y="665856"/>
                  <a:pt x="12443107" y="719549"/>
                  <a:pt x="12376873" y="719549"/>
                </a:cubicBezTo>
                <a:lnTo>
                  <a:pt x="119927" y="719549"/>
                </a:lnTo>
                <a:cubicBezTo>
                  <a:pt x="53693" y="719549"/>
                  <a:pt x="0" y="665856"/>
                  <a:pt x="0" y="599622"/>
                </a:cubicBezTo>
                <a:lnTo>
                  <a:pt x="0" y="1199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425" tIns="149425" rIns="149425" bIns="149425" numCol="1" spcCol="1270" anchor="ctr" anchorCtr="0">
            <a:noAutofit/>
          </a:bodyPr>
          <a:lstStyle/>
          <a:p>
            <a:pPr marL="0" lvl="0" indent="0" algn="l" defTabSz="1333500">
              <a:lnSpc>
                <a:spcPct val="90000"/>
              </a:lnSpc>
              <a:spcBef>
                <a:spcPct val="0"/>
              </a:spcBef>
              <a:spcAft>
                <a:spcPct val="35000"/>
              </a:spcAft>
              <a:buNone/>
            </a:pPr>
            <a:r>
              <a:rPr lang="en-US" sz="3000" kern="1200" dirty="0"/>
              <a:t>Davinci</a:t>
            </a:r>
          </a:p>
        </p:txBody>
      </p:sp>
      <p:sp>
        <p:nvSpPr>
          <p:cNvPr id="12" name="Freeform: Shape 11">
            <a:extLst>
              <a:ext uri="{FF2B5EF4-FFF2-40B4-BE49-F238E27FC236}">
                <a16:creationId xmlns:a16="http://schemas.microsoft.com/office/drawing/2014/main" id="{D7E0B43A-C5D9-41CA-0110-EB2C7B35351C}"/>
              </a:ext>
            </a:extLst>
          </p:cNvPr>
          <p:cNvSpPr/>
          <p:nvPr/>
        </p:nvSpPr>
        <p:spPr>
          <a:xfrm>
            <a:off x="2895600" y="8889020"/>
            <a:ext cx="12496800" cy="1179900"/>
          </a:xfrm>
          <a:custGeom>
            <a:avLst/>
            <a:gdLst>
              <a:gd name="connsiteX0" fmla="*/ 0 w 12496800"/>
              <a:gd name="connsiteY0" fmla="*/ 0 h 1179900"/>
              <a:gd name="connsiteX1" fmla="*/ 12496800 w 12496800"/>
              <a:gd name="connsiteY1" fmla="*/ 0 h 1179900"/>
              <a:gd name="connsiteX2" fmla="*/ 12496800 w 12496800"/>
              <a:gd name="connsiteY2" fmla="*/ 1179900 h 1179900"/>
              <a:gd name="connsiteX3" fmla="*/ 0 w 12496800"/>
              <a:gd name="connsiteY3" fmla="*/ 1179900 h 1179900"/>
              <a:gd name="connsiteX4" fmla="*/ 0 w 12496800"/>
              <a:gd name="connsiteY4" fmla="*/ 0 h 117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800" h="1179900">
                <a:moveTo>
                  <a:pt x="0" y="0"/>
                </a:moveTo>
                <a:lnTo>
                  <a:pt x="12496800" y="0"/>
                </a:lnTo>
                <a:lnTo>
                  <a:pt x="12496800" y="1179900"/>
                </a:lnTo>
                <a:lnTo>
                  <a:pt x="0" y="11799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96773"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Leonardo da Vinci, polymath</a:t>
            </a:r>
          </a:p>
          <a:p>
            <a:pPr marL="228600" lvl="1" indent="-228600" algn="l" defTabSz="1022350">
              <a:lnSpc>
                <a:spcPct val="90000"/>
              </a:lnSpc>
              <a:spcBef>
                <a:spcPct val="0"/>
              </a:spcBef>
              <a:spcAft>
                <a:spcPct val="20000"/>
              </a:spcAft>
              <a:buChar char="•"/>
            </a:pPr>
            <a:r>
              <a:rPr lang="en-US" sz="2300" kern="1200" dirty="0"/>
              <a:t>Best performance</a:t>
            </a:r>
          </a:p>
          <a:p>
            <a:pPr marL="228600" lvl="1" indent="-228600" algn="l" defTabSz="1022350">
              <a:lnSpc>
                <a:spcPct val="90000"/>
              </a:lnSpc>
              <a:spcBef>
                <a:spcPct val="0"/>
              </a:spcBef>
              <a:spcAft>
                <a:spcPct val="20000"/>
              </a:spcAft>
              <a:buChar char="•"/>
            </a:pPr>
            <a:r>
              <a:rPr lang="en-US" sz="2300" kern="1200" dirty="0"/>
              <a:t>Recommended model</a:t>
            </a:r>
          </a:p>
        </p:txBody>
      </p:sp>
    </p:spTree>
    <p:extLst>
      <p:ext uri="{BB962C8B-B14F-4D97-AF65-F5344CB8AC3E}">
        <p14:creationId xmlns:p14="http://schemas.microsoft.com/office/powerpoint/2010/main" val="34743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Session Materials</a:t>
            </a:r>
          </a:p>
        </p:txBody>
      </p:sp>
      <p:sp>
        <p:nvSpPr>
          <p:cNvPr id="4" name="Rectangle 3">
            <a:extLst>
              <a:ext uri="{FF2B5EF4-FFF2-40B4-BE49-F238E27FC236}">
                <a16:creationId xmlns:a16="http://schemas.microsoft.com/office/drawing/2014/main" id="{E9B75255-9C78-4813-A0B9-87CD8530306B}"/>
              </a:ext>
            </a:extLst>
          </p:cNvPr>
          <p:cNvSpPr/>
          <p:nvPr/>
        </p:nvSpPr>
        <p:spPr>
          <a:xfrm>
            <a:off x="1073880" y="4212476"/>
            <a:ext cx="16140252" cy="1862048"/>
          </a:xfrm>
          <a:prstGeom prst="rect">
            <a:avLst/>
          </a:prstGeom>
          <a:noFill/>
        </p:spPr>
        <p:txBody>
          <a:bodyPr wrap="none" lIns="91440" tIns="45720" rIns="91440" bIns="45720">
            <a:spAutoFit/>
          </a:bodyPr>
          <a:lstStyle/>
          <a:p>
            <a:pPr algn="ctr"/>
            <a:r>
              <a:rPr lang="en-US" sz="11500" b="1" cap="none" spc="0" dirty="0">
                <a:ln w="22225">
                  <a:solidFill>
                    <a:schemeClr val="accent2"/>
                  </a:solidFill>
                  <a:prstDash val="solid"/>
                </a:ln>
                <a:solidFill>
                  <a:schemeClr val="accent2">
                    <a:lumMod val="40000"/>
                    <a:lumOff val="60000"/>
                  </a:schemeClr>
                </a:solidFill>
                <a:effectLst/>
              </a:rPr>
              <a:t>timw.info/</a:t>
            </a:r>
            <a:r>
              <a:rPr lang="en-US" sz="11500" b="1" cap="none" spc="0" dirty="0" err="1">
                <a:ln w="22225">
                  <a:solidFill>
                    <a:schemeClr val="accent2"/>
                  </a:solidFill>
                  <a:prstDash val="solid"/>
                </a:ln>
                <a:solidFill>
                  <a:schemeClr val="accent2">
                    <a:lumMod val="40000"/>
                    <a:lumOff val="60000"/>
                  </a:schemeClr>
                </a:solidFill>
                <a:effectLst/>
              </a:rPr>
              <a:t>chatgptclass</a:t>
            </a:r>
            <a:endParaRPr lang="en-US" sz="115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0177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3B11D-66F3-A9A5-18A2-7DF88C3C36BD}"/>
              </a:ext>
            </a:extLst>
          </p:cNvPr>
          <p:cNvSpPr>
            <a:spLocks noGrp="1"/>
          </p:cNvSpPr>
          <p:nvPr>
            <p:ph type="title"/>
          </p:nvPr>
        </p:nvSpPr>
        <p:spPr/>
        <p:txBody>
          <a:bodyPr/>
          <a:lstStyle/>
          <a:p>
            <a:r>
              <a:rPr lang="en-US" dirty="0"/>
              <a:t>GPT-3 "Intelligence" Comparison</a:t>
            </a:r>
          </a:p>
        </p:txBody>
      </p:sp>
      <p:graphicFrame>
        <p:nvGraphicFramePr>
          <p:cNvPr id="6" name="Chart 5">
            <a:extLst>
              <a:ext uri="{FF2B5EF4-FFF2-40B4-BE49-F238E27FC236}">
                <a16:creationId xmlns:a16="http://schemas.microsoft.com/office/drawing/2014/main" id="{006A749C-FBA6-27E8-4CD2-1C12F6AB1710}"/>
              </a:ext>
            </a:extLst>
          </p:cNvPr>
          <p:cNvGraphicFramePr/>
          <p:nvPr>
            <p:extLst>
              <p:ext uri="{D42A27DB-BD31-4B8C-83A1-F6EECF244321}">
                <p14:modId xmlns:p14="http://schemas.microsoft.com/office/powerpoint/2010/main" val="2119232426"/>
              </p:ext>
            </p:extLst>
          </p:nvPr>
        </p:nvGraphicFramePr>
        <p:xfrm>
          <a:off x="658368" y="1672046"/>
          <a:ext cx="17044416" cy="84803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272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Onboard to ChatGPT</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Create an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account</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Sign up for ChatGPT Plus</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marR="0" lvl="0" indent="0" algn="ctr" defTabSz="2355850" rtl="0" eaLnBrk="1" fontAlgn="auto" latinLnBrk="0" hangingPunct="1">
              <a:lnSpc>
                <a:spcPct val="90000"/>
              </a:lnSpc>
              <a:spcBef>
                <a:spcPct val="0"/>
              </a:spcBef>
              <a:spcAft>
                <a:spcPct val="35000"/>
              </a:spcAft>
              <a:buClrTx/>
              <a:buSzTx/>
              <a:buFontTx/>
              <a:buNone/>
              <a:tabLst/>
              <a:defRPr/>
            </a:pP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Enable </a:t>
            </a:r>
            <a:r>
              <a:rPr kumimoji="0" lang="en-US" sz="5300" b="0" i="0" u="none" strike="noStrike" kern="1200" cap="none" spc="0" normalizeH="0" baseline="0" noProof="0" dirty="0" err="1">
                <a:ln>
                  <a:noFill/>
                </a:ln>
                <a:solidFill>
                  <a:srgbClr val="FFFFFF"/>
                </a:solidFill>
                <a:effectLst/>
                <a:uLnTx/>
                <a:uFillTx/>
                <a:latin typeface="PS TT Commons DemiBold"/>
                <a:ea typeface="+mn-ea"/>
                <a:cs typeface="+mn-cs"/>
              </a:rPr>
              <a:t>OpenAI</a:t>
            </a:r>
            <a:r>
              <a:rPr kumimoji="0" lang="en-US" sz="5300" b="0" i="0" u="none" strike="noStrike" kern="1200" cap="none" spc="0" normalizeH="0" baseline="0" noProof="0" dirty="0">
                <a:ln>
                  <a:noFill/>
                </a:ln>
                <a:solidFill>
                  <a:srgbClr val="FFFFFF"/>
                </a:solidFill>
                <a:effectLst/>
                <a:uLnTx/>
                <a:uFillTx/>
                <a:latin typeface="PS TT Commons DemiBold"/>
                <a:ea typeface="+mn-ea"/>
                <a:cs typeface="+mn-cs"/>
              </a:rPr>
              <a:t> API billing</a:t>
            </a:r>
          </a:p>
        </p:txBody>
      </p:sp>
    </p:spTree>
    <p:extLst>
      <p:ext uri="{BB962C8B-B14F-4D97-AF65-F5344CB8AC3E}">
        <p14:creationId xmlns:p14="http://schemas.microsoft.com/office/powerpoint/2010/main" val="224868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7AF11F-809A-A636-F150-6DBD1CDAD2D3}"/>
              </a:ext>
            </a:extLst>
          </p:cNvPr>
          <p:cNvSpPr>
            <a:spLocks noGrp="1"/>
          </p:cNvSpPr>
          <p:nvPr>
            <p:ph type="title"/>
          </p:nvPr>
        </p:nvSpPr>
        <p:spPr/>
        <p:txBody>
          <a:bodyPr/>
          <a:lstStyle/>
          <a:p>
            <a:r>
              <a:rPr lang="en-US" dirty="0"/>
              <a:t>Tokenization</a:t>
            </a:r>
          </a:p>
        </p:txBody>
      </p:sp>
      <p:sp>
        <p:nvSpPr>
          <p:cNvPr id="7" name="Rectangle: Rounded Corners 6">
            <a:extLst>
              <a:ext uri="{FF2B5EF4-FFF2-40B4-BE49-F238E27FC236}">
                <a16:creationId xmlns:a16="http://schemas.microsoft.com/office/drawing/2014/main" id="{B30B4BB4-BB42-E6FC-CF0E-2A0B5A3FB7C9}"/>
              </a:ext>
            </a:extLst>
          </p:cNvPr>
          <p:cNvSpPr/>
          <p:nvPr/>
        </p:nvSpPr>
        <p:spPr>
          <a:xfrm>
            <a:off x="11307648" y="3150944"/>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~4 English text characters</a:t>
            </a:r>
          </a:p>
        </p:txBody>
      </p:sp>
      <p:sp>
        <p:nvSpPr>
          <p:cNvPr id="8" name="Rectangle: Rounded Corners 7">
            <a:extLst>
              <a:ext uri="{FF2B5EF4-FFF2-40B4-BE49-F238E27FC236}">
                <a16:creationId xmlns:a16="http://schemas.microsoft.com/office/drawing/2014/main" id="{38CEF08D-026D-EAF9-E4A9-CF604CEE7972}"/>
              </a:ext>
            </a:extLst>
          </p:cNvPr>
          <p:cNvSpPr/>
          <p:nvPr/>
        </p:nvSpPr>
        <p:spPr>
          <a:xfrm>
            <a:off x="11307647" y="4850956"/>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token = ~ 3/4 of a single word</a:t>
            </a:r>
          </a:p>
        </p:txBody>
      </p:sp>
      <p:sp>
        <p:nvSpPr>
          <p:cNvPr id="9" name="Rectangle: Rounded Corners 8">
            <a:extLst>
              <a:ext uri="{FF2B5EF4-FFF2-40B4-BE49-F238E27FC236}">
                <a16:creationId xmlns:a16="http://schemas.microsoft.com/office/drawing/2014/main" id="{E1FE2000-5751-35F4-DB61-751B259CD1D0}"/>
              </a:ext>
            </a:extLst>
          </p:cNvPr>
          <p:cNvSpPr/>
          <p:nvPr/>
        </p:nvSpPr>
        <p:spPr>
          <a:xfrm>
            <a:off x="11307646" y="6608022"/>
            <a:ext cx="6339739" cy="10560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100 tokens = ~75 words</a:t>
            </a:r>
          </a:p>
        </p:txBody>
      </p:sp>
      <p:pic>
        <p:nvPicPr>
          <p:cNvPr id="11" name="Picture 10">
            <a:extLst>
              <a:ext uri="{FF2B5EF4-FFF2-40B4-BE49-F238E27FC236}">
                <a16:creationId xmlns:a16="http://schemas.microsoft.com/office/drawing/2014/main" id="{E347BB72-7187-FC0F-89DB-E35A689F5A11}"/>
              </a:ext>
            </a:extLst>
          </p:cNvPr>
          <p:cNvPicPr>
            <a:picLocks noChangeAspect="1"/>
          </p:cNvPicPr>
          <p:nvPr/>
        </p:nvPicPr>
        <p:blipFill>
          <a:blip r:embed="rId2"/>
          <a:stretch>
            <a:fillRect/>
          </a:stretch>
        </p:blipFill>
        <p:spPr>
          <a:xfrm>
            <a:off x="99699" y="1672046"/>
            <a:ext cx="10569654" cy="8476506"/>
          </a:xfrm>
          <a:prstGeom prst="rect">
            <a:avLst/>
          </a:prstGeom>
        </p:spPr>
      </p:pic>
    </p:spTree>
    <p:extLst>
      <p:ext uri="{BB962C8B-B14F-4D97-AF65-F5344CB8AC3E}">
        <p14:creationId xmlns:p14="http://schemas.microsoft.com/office/powerpoint/2010/main" val="257092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pic>
        <p:nvPicPr>
          <p:cNvPr id="8" name="Picture 7">
            <a:extLst>
              <a:ext uri="{FF2B5EF4-FFF2-40B4-BE49-F238E27FC236}">
                <a16:creationId xmlns:a16="http://schemas.microsoft.com/office/drawing/2014/main" id="{4AB45111-0E30-9F88-8C12-DF2D6C412B0F}"/>
              </a:ext>
            </a:extLst>
          </p:cNvPr>
          <p:cNvPicPr>
            <a:picLocks noChangeAspect="1"/>
          </p:cNvPicPr>
          <p:nvPr/>
        </p:nvPicPr>
        <p:blipFill>
          <a:blip r:embed="rId2"/>
          <a:stretch>
            <a:fillRect/>
          </a:stretch>
        </p:blipFill>
        <p:spPr>
          <a:xfrm>
            <a:off x="5835562" y="3390143"/>
            <a:ext cx="11659446" cy="4298543"/>
          </a:xfrm>
          <a:prstGeom prst="rect">
            <a:avLst/>
          </a:prstGeom>
        </p:spPr>
      </p:pic>
      <p:sp>
        <p:nvSpPr>
          <p:cNvPr id="9" name="Speech Bubble: Rectangle 8">
            <a:extLst>
              <a:ext uri="{FF2B5EF4-FFF2-40B4-BE49-F238E27FC236}">
                <a16:creationId xmlns:a16="http://schemas.microsoft.com/office/drawing/2014/main" id="{563AF576-1A39-DD42-420D-B5756554ACBE}"/>
              </a:ext>
            </a:extLst>
          </p:cNvPr>
          <p:cNvSpPr/>
          <p:nvPr/>
        </p:nvSpPr>
        <p:spPr>
          <a:xfrm>
            <a:off x="605307" y="2987898"/>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a:t>
            </a:r>
          </a:p>
        </p:txBody>
      </p:sp>
      <p:sp>
        <p:nvSpPr>
          <p:cNvPr id="10" name="Speech Bubble: Rectangle 9">
            <a:extLst>
              <a:ext uri="{FF2B5EF4-FFF2-40B4-BE49-F238E27FC236}">
                <a16:creationId xmlns:a16="http://schemas.microsoft.com/office/drawing/2014/main" id="{36BE639F-CBB8-6043-EC48-E8007FF0A6A3}"/>
              </a:ext>
            </a:extLst>
          </p:cNvPr>
          <p:cNvSpPr/>
          <p:nvPr/>
        </p:nvSpPr>
        <p:spPr>
          <a:xfrm>
            <a:off x="605307" y="4960572"/>
            <a:ext cx="4250028" cy="1313645"/>
          </a:xfrm>
          <a:prstGeom prst="wedgeRectCallout">
            <a:avLst>
              <a:gd name="adj1" fmla="val 70682"/>
              <a:gd name="adj2" fmla="val 821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Completion</a:t>
            </a:r>
          </a:p>
        </p:txBody>
      </p:sp>
      <p:sp>
        <p:nvSpPr>
          <p:cNvPr id="11" name="Rectangle 10">
            <a:extLst>
              <a:ext uri="{FF2B5EF4-FFF2-40B4-BE49-F238E27FC236}">
                <a16:creationId xmlns:a16="http://schemas.microsoft.com/office/drawing/2014/main" id="{8E15796A-4AAC-3BFA-682C-BD5AE1929171}"/>
              </a:ext>
            </a:extLst>
          </p:cNvPr>
          <p:cNvSpPr/>
          <p:nvPr/>
        </p:nvSpPr>
        <p:spPr>
          <a:xfrm>
            <a:off x="5235978" y="8348877"/>
            <a:ext cx="7816044" cy="95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 Completion = Token Length</a:t>
            </a:r>
          </a:p>
        </p:txBody>
      </p:sp>
    </p:spTree>
    <p:extLst>
      <p:ext uri="{BB962C8B-B14F-4D97-AF65-F5344CB8AC3E}">
        <p14:creationId xmlns:p14="http://schemas.microsoft.com/office/powerpoint/2010/main" val="1581732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FE7206-D3B7-32CB-F096-F1C82AFE9E2B}"/>
              </a:ext>
            </a:extLst>
          </p:cNvPr>
          <p:cNvSpPr>
            <a:spLocks noGrp="1"/>
          </p:cNvSpPr>
          <p:nvPr>
            <p:ph type="title"/>
          </p:nvPr>
        </p:nvSpPr>
        <p:spPr/>
        <p:txBody>
          <a:bodyPr/>
          <a:lstStyle/>
          <a:p>
            <a:r>
              <a:rPr lang="en-US" dirty="0"/>
              <a:t>Maximum Token Length</a:t>
            </a:r>
          </a:p>
        </p:txBody>
      </p:sp>
      <p:graphicFrame>
        <p:nvGraphicFramePr>
          <p:cNvPr id="4" name="Chart 3">
            <a:extLst>
              <a:ext uri="{FF2B5EF4-FFF2-40B4-BE49-F238E27FC236}">
                <a16:creationId xmlns:a16="http://schemas.microsoft.com/office/drawing/2014/main" id="{924198C7-0342-46D7-B3C5-F09A1C63616D}"/>
              </a:ext>
            </a:extLst>
          </p:cNvPr>
          <p:cNvGraphicFramePr/>
          <p:nvPr>
            <p:extLst>
              <p:ext uri="{D42A27DB-BD31-4B8C-83A1-F6EECF244321}">
                <p14:modId xmlns:p14="http://schemas.microsoft.com/office/powerpoint/2010/main" val="3329598508"/>
              </p:ext>
            </p:extLst>
          </p:nvPr>
        </p:nvGraphicFramePr>
        <p:xfrm>
          <a:off x="386367" y="1672046"/>
          <a:ext cx="17399358" cy="84121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5707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Infinity with solid fill">
            <a:extLst>
              <a:ext uri="{FF2B5EF4-FFF2-40B4-BE49-F238E27FC236}">
                <a16:creationId xmlns:a16="http://schemas.microsoft.com/office/drawing/2014/main" id="{B99CBB52-A8B0-CCE8-B226-EC754AF895C3}"/>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704320" y="3085308"/>
            <a:ext cx="5533231" cy="5533231"/>
          </a:xfrm>
        </p:spPr>
      </p:pic>
      <p:sp>
        <p:nvSpPr>
          <p:cNvPr id="12" name="Text Placeholder 11">
            <a:extLst>
              <a:ext uri="{FF2B5EF4-FFF2-40B4-BE49-F238E27FC236}">
                <a16:creationId xmlns:a16="http://schemas.microsoft.com/office/drawing/2014/main" id="{D2955A81-8C88-401A-FC2E-413A88EBBE49}"/>
              </a:ext>
            </a:extLst>
          </p:cNvPr>
          <p:cNvSpPr>
            <a:spLocks noGrp="1"/>
          </p:cNvSpPr>
          <p:nvPr>
            <p:ph type="body" sz="quarter" idx="10"/>
          </p:nvPr>
        </p:nvSpPr>
        <p:spPr/>
        <p:txBody>
          <a:bodyPr/>
          <a:lstStyle/>
          <a:p>
            <a:r>
              <a:rPr lang="en-US" dirty="0" err="1"/>
              <a:t>ChatGPT</a:t>
            </a:r>
            <a:r>
              <a:rPr lang="en-US" dirty="0"/>
              <a:t> was trained primarily on data prior to </a:t>
            </a:r>
            <a:r>
              <a:rPr lang="en-US" b="1" dirty="0">
                <a:solidFill>
                  <a:srgbClr val="0070C0"/>
                </a:solidFill>
              </a:rPr>
              <a:t>September 2021</a:t>
            </a:r>
          </a:p>
          <a:p>
            <a:r>
              <a:rPr lang="en-US" dirty="0"/>
              <a:t>"Limited" knowledge of events since September 2021</a:t>
            </a:r>
          </a:p>
          <a:p>
            <a:r>
              <a:rPr lang="en-US" dirty="0"/>
              <a:t>ChatGPT may occasionally generate ("hallucinate") incorrect text and/or code</a:t>
            </a:r>
          </a:p>
          <a:p>
            <a:r>
              <a:rPr lang="en-US" dirty="0"/>
              <a:t>“Trust, but verify”</a:t>
            </a:r>
          </a:p>
        </p:txBody>
      </p:sp>
      <p:sp>
        <p:nvSpPr>
          <p:cNvPr id="10" name="Title 9">
            <a:extLst>
              <a:ext uri="{FF2B5EF4-FFF2-40B4-BE49-F238E27FC236}">
                <a16:creationId xmlns:a16="http://schemas.microsoft.com/office/drawing/2014/main" id="{A613068F-5325-7245-1F17-58E1E0F340F7}"/>
              </a:ext>
            </a:extLst>
          </p:cNvPr>
          <p:cNvSpPr>
            <a:spLocks noGrp="1"/>
          </p:cNvSpPr>
          <p:nvPr>
            <p:ph type="title"/>
          </p:nvPr>
        </p:nvSpPr>
        <p:spPr/>
        <p:txBody>
          <a:bodyPr/>
          <a:lstStyle/>
          <a:p>
            <a:r>
              <a:rPr lang="en-US" dirty="0" err="1"/>
              <a:t>ChatGPT</a:t>
            </a:r>
            <a:r>
              <a:rPr lang="en-US" dirty="0"/>
              <a:t> Limitations</a:t>
            </a:r>
          </a:p>
        </p:txBody>
      </p:sp>
    </p:spTree>
    <p:extLst>
      <p:ext uri="{BB962C8B-B14F-4D97-AF65-F5344CB8AC3E}">
        <p14:creationId xmlns:p14="http://schemas.microsoft.com/office/powerpoint/2010/main" val="21102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nger Symbol with solid fill">
            <a:extLst>
              <a:ext uri="{FF2B5EF4-FFF2-40B4-BE49-F238E27FC236}">
                <a16:creationId xmlns:a16="http://schemas.microsoft.com/office/drawing/2014/main" id="{61A190F4-5150-F96B-67EA-37D2981FE139}"/>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245394" y="2188630"/>
            <a:ext cx="1433412" cy="1433412"/>
          </a:xfrm>
        </p:spPr>
      </p:pic>
      <p:sp>
        <p:nvSpPr>
          <p:cNvPr id="6" name="Text Placeholder 5">
            <a:extLst>
              <a:ext uri="{FF2B5EF4-FFF2-40B4-BE49-F238E27FC236}">
                <a16:creationId xmlns:a16="http://schemas.microsoft.com/office/drawing/2014/main" id="{65675E80-1D26-291B-ABF0-C14F2272CEEC}"/>
              </a:ext>
            </a:extLst>
          </p:cNvPr>
          <p:cNvSpPr>
            <a:spLocks noGrp="1"/>
          </p:cNvSpPr>
          <p:nvPr>
            <p:ph type="body" sz="quarter" idx="15"/>
          </p:nvPr>
        </p:nvSpPr>
        <p:spPr/>
        <p:txBody>
          <a:bodyPr/>
          <a:lstStyle/>
          <a:p>
            <a:r>
              <a:rPr lang="en-US" dirty="0"/>
              <a:t>Your prompts have an enormous impact on </a:t>
            </a:r>
            <a:r>
              <a:rPr lang="en-US" dirty="0" err="1"/>
              <a:t>ChatGPT’s</a:t>
            </a:r>
            <a:r>
              <a:rPr lang="en-US" dirty="0"/>
              <a:t> response quality </a:t>
            </a:r>
          </a:p>
        </p:txBody>
      </p:sp>
      <p:pic>
        <p:nvPicPr>
          <p:cNvPr id="16" name="Content Placeholder 15" descr="Anger Symbol with solid fill">
            <a:extLst>
              <a:ext uri="{FF2B5EF4-FFF2-40B4-BE49-F238E27FC236}">
                <a16:creationId xmlns:a16="http://schemas.microsoft.com/office/drawing/2014/main" id="{C1219A0A-5AE9-4E15-66AE-6038BEAD85AD}"/>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245394" y="4154748"/>
            <a:ext cx="1433412" cy="1433412"/>
          </a:xfrm>
        </p:spPr>
      </p:pic>
      <p:sp>
        <p:nvSpPr>
          <p:cNvPr id="8" name="Text Placeholder 7">
            <a:extLst>
              <a:ext uri="{FF2B5EF4-FFF2-40B4-BE49-F238E27FC236}">
                <a16:creationId xmlns:a16="http://schemas.microsoft.com/office/drawing/2014/main" id="{7C2BD519-1FDC-78A1-0679-5A165C56B9EF}"/>
              </a:ext>
            </a:extLst>
          </p:cNvPr>
          <p:cNvSpPr>
            <a:spLocks noGrp="1"/>
          </p:cNvSpPr>
          <p:nvPr>
            <p:ph type="body" sz="quarter" idx="17"/>
          </p:nvPr>
        </p:nvSpPr>
        <p:spPr/>
        <p:txBody>
          <a:bodyPr/>
          <a:lstStyle/>
          <a:p>
            <a:r>
              <a:rPr lang="en-US" dirty="0"/>
              <a:t>Provide ChatGPT with as much granular context as possible</a:t>
            </a:r>
          </a:p>
        </p:txBody>
      </p:sp>
      <p:pic>
        <p:nvPicPr>
          <p:cNvPr id="18" name="Content Placeholder 17" descr="Anger Symbol with solid fill">
            <a:extLst>
              <a:ext uri="{FF2B5EF4-FFF2-40B4-BE49-F238E27FC236}">
                <a16:creationId xmlns:a16="http://schemas.microsoft.com/office/drawing/2014/main" id="{10862D08-5E0C-DD08-5533-B29F0FD7B6B5}"/>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245394" y="6123248"/>
            <a:ext cx="1433412" cy="1433412"/>
          </a:xfrm>
        </p:spPr>
      </p:pic>
      <p:sp>
        <p:nvSpPr>
          <p:cNvPr id="10" name="Text Placeholder 9">
            <a:extLst>
              <a:ext uri="{FF2B5EF4-FFF2-40B4-BE49-F238E27FC236}">
                <a16:creationId xmlns:a16="http://schemas.microsoft.com/office/drawing/2014/main" id="{A673B262-C396-E31F-4F63-4B7FBC185BE0}"/>
              </a:ext>
            </a:extLst>
          </p:cNvPr>
          <p:cNvSpPr>
            <a:spLocks noGrp="1"/>
          </p:cNvSpPr>
          <p:nvPr>
            <p:ph type="body" sz="quarter" idx="19"/>
          </p:nvPr>
        </p:nvSpPr>
        <p:spPr/>
        <p:txBody>
          <a:bodyPr/>
          <a:lstStyle/>
          <a:p>
            <a:r>
              <a:rPr lang="en-US" dirty="0"/>
              <a:t>Assign a role to ChatGPT, and don't be afraid to use examples</a:t>
            </a:r>
          </a:p>
        </p:txBody>
      </p:sp>
      <p:pic>
        <p:nvPicPr>
          <p:cNvPr id="20" name="Content Placeholder 19" descr="Anger Symbol with solid fill">
            <a:extLst>
              <a:ext uri="{FF2B5EF4-FFF2-40B4-BE49-F238E27FC236}">
                <a16:creationId xmlns:a16="http://schemas.microsoft.com/office/drawing/2014/main" id="{65526925-D739-D42F-410E-6D25869515D2}"/>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245394" y="8093336"/>
            <a:ext cx="1433412" cy="1433412"/>
          </a:xfrm>
        </p:spPr>
      </p:pic>
      <p:sp>
        <p:nvSpPr>
          <p:cNvPr id="12" name="Text Placeholder 11">
            <a:extLst>
              <a:ext uri="{FF2B5EF4-FFF2-40B4-BE49-F238E27FC236}">
                <a16:creationId xmlns:a16="http://schemas.microsoft.com/office/drawing/2014/main" id="{91C03DF2-CBD9-E797-0A42-093CCDC0ADC9}"/>
              </a:ext>
            </a:extLst>
          </p:cNvPr>
          <p:cNvSpPr>
            <a:spLocks noGrp="1"/>
          </p:cNvSpPr>
          <p:nvPr>
            <p:ph type="body" sz="quarter" idx="21"/>
          </p:nvPr>
        </p:nvSpPr>
        <p:spPr/>
        <p:txBody>
          <a:bodyPr/>
          <a:lstStyle/>
          <a:p>
            <a:r>
              <a:rPr lang="en-US" dirty="0"/>
              <a:t>X-shot prompting is based on examples</a:t>
            </a:r>
          </a:p>
        </p:txBody>
      </p:sp>
      <p:sp>
        <p:nvSpPr>
          <p:cNvPr id="4" name="Title 3">
            <a:extLst>
              <a:ext uri="{FF2B5EF4-FFF2-40B4-BE49-F238E27FC236}">
                <a16:creationId xmlns:a16="http://schemas.microsoft.com/office/drawing/2014/main" id="{79807B94-C045-8DF3-0CEE-B1D6DB61EB8E}"/>
              </a:ext>
            </a:extLst>
          </p:cNvPr>
          <p:cNvSpPr>
            <a:spLocks noGrp="1"/>
          </p:cNvSpPr>
          <p:nvPr>
            <p:ph type="title"/>
          </p:nvPr>
        </p:nvSpPr>
        <p:spPr/>
        <p:txBody>
          <a:bodyPr/>
          <a:lstStyle/>
          <a:p>
            <a:r>
              <a:rPr lang="en-US" dirty="0"/>
              <a:t>Prompt Engineering</a:t>
            </a:r>
          </a:p>
        </p:txBody>
      </p:sp>
    </p:spTree>
    <p:extLst>
      <p:ext uri="{BB962C8B-B14F-4D97-AF65-F5344CB8AC3E}">
        <p14:creationId xmlns:p14="http://schemas.microsoft.com/office/powerpoint/2010/main" val="3045867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Do Anything Now (DAN)</a:t>
            </a:r>
          </a:p>
        </p:txBody>
      </p:sp>
      <p:pic>
        <p:nvPicPr>
          <p:cNvPr id="3" name="Picture 2">
            <a:extLst>
              <a:ext uri="{FF2B5EF4-FFF2-40B4-BE49-F238E27FC236}">
                <a16:creationId xmlns:a16="http://schemas.microsoft.com/office/drawing/2014/main" id="{AB0857D5-1527-39DB-96ED-6DCB7FA59D02}"/>
              </a:ext>
            </a:extLst>
          </p:cNvPr>
          <p:cNvPicPr>
            <a:picLocks noChangeAspect="1"/>
          </p:cNvPicPr>
          <p:nvPr/>
        </p:nvPicPr>
        <p:blipFill>
          <a:blip r:embed="rId2"/>
          <a:stretch>
            <a:fillRect/>
          </a:stretch>
        </p:blipFill>
        <p:spPr>
          <a:xfrm>
            <a:off x="2567589" y="1999373"/>
            <a:ext cx="13152821" cy="7968623"/>
          </a:xfrm>
          <a:prstGeom prst="rect">
            <a:avLst/>
          </a:prstGeom>
        </p:spPr>
      </p:pic>
    </p:spTree>
    <p:extLst>
      <p:ext uri="{BB962C8B-B14F-4D97-AF65-F5344CB8AC3E}">
        <p14:creationId xmlns:p14="http://schemas.microsoft.com/office/powerpoint/2010/main" val="1779177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0610C4-1DD3-8616-1FF1-E45E1F9C409F}"/>
              </a:ext>
            </a:extLst>
          </p:cNvPr>
          <p:cNvSpPr>
            <a:spLocks noGrp="1"/>
          </p:cNvSpPr>
          <p:nvPr>
            <p:ph type="title"/>
          </p:nvPr>
        </p:nvSpPr>
        <p:spPr/>
        <p:txBody>
          <a:bodyPr/>
          <a:lstStyle/>
          <a:p>
            <a:r>
              <a:rPr lang="en-US" dirty="0"/>
              <a:t>“Never include personal, business, or customer data in the public ChatGPT application!”</a:t>
            </a:r>
          </a:p>
        </p:txBody>
      </p:sp>
      <p:sp>
        <p:nvSpPr>
          <p:cNvPr id="4" name="Text Placeholder 3">
            <a:extLst>
              <a:ext uri="{FF2B5EF4-FFF2-40B4-BE49-F238E27FC236}">
                <a16:creationId xmlns:a16="http://schemas.microsoft.com/office/drawing/2014/main" id="{F034A1CA-2CA9-29E7-886C-85EBBB558706}"/>
              </a:ext>
            </a:extLst>
          </p:cNvPr>
          <p:cNvSpPr>
            <a:spLocks noGrp="1"/>
          </p:cNvSpPr>
          <p:nvPr>
            <p:ph type="body" sz="quarter" idx="10"/>
          </p:nvPr>
        </p:nvSpPr>
        <p:spPr/>
        <p:txBody>
          <a:bodyPr/>
          <a:lstStyle/>
          <a:p>
            <a:r>
              <a:rPr lang="en-US" dirty="0"/>
              <a:t>Words to live by</a:t>
            </a:r>
          </a:p>
        </p:txBody>
      </p:sp>
      <p:sp>
        <p:nvSpPr>
          <p:cNvPr id="2" name="Rectangle: Rounded Corners 1">
            <a:extLst>
              <a:ext uri="{FF2B5EF4-FFF2-40B4-BE49-F238E27FC236}">
                <a16:creationId xmlns:a16="http://schemas.microsoft.com/office/drawing/2014/main" id="{09AD9353-CA06-4731-D312-CC63F4C6BA12}"/>
              </a:ext>
            </a:extLst>
          </p:cNvPr>
          <p:cNvSpPr/>
          <p:nvPr/>
        </p:nvSpPr>
        <p:spPr>
          <a:xfrm>
            <a:off x="2054180" y="7770787"/>
            <a:ext cx="14179639" cy="10174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Assume that </a:t>
            </a:r>
            <a:r>
              <a:rPr lang="en-US" sz="3200" dirty="0" err="1"/>
              <a:t>OpenAI</a:t>
            </a:r>
            <a:r>
              <a:rPr lang="en-US" sz="3200" dirty="0"/>
              <a:t> uses your prompts in its training dataset</a:t>
            </a:r>
          </a:p>
        </p:txBody>
      </p:sp>
    </p:spTree>
    <p:extLst>
      <p:ext uri="{BB962C8B-B14F-4D97-AF65-F5344CB8AC3E}">
        <p14:creationId xmlns:p14="http://schemas.microsoft.com/office/powerpoint/2010/main" val="244457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Plugins</a:t>
            </a:r>
          </a:p>
        </p:txBody>
      </p:sp>
      <p:pic>
        <p:nvPicPr>
          <p:cNvPr id="3" name="Picture 2">
            <a:extLst>
              <a:ext uri="{FF2B5EF4-FFF2-40B4-BE49-F238E27FC236}">
                <a16:creationId xmlns:a16="http://schemas.microsoft.com/office/drawing/2014/main" id="{2E3BB01D-13DF-6201-CE2F-35F70EFDE47E}"/>
              </a:ext>
            </a:extLst>
          </p:cNvPr>
          <p:cNvPicPr>
            <a:picLocks noChangeAspect="1"/>
          </p:cNvPicPr>
          <p:nvPr/>
        </p:nvPicPr>
        <p:blipFill>
          <a:blip r:embed="rId2"/>
          <a:stretch>
            <a:fillRect/>
          </a:stretch>
        </p:blipFill>
        <p:spPr>
          <a:xfrm>
            <a:off x="261012" y="2780908"/>
            <a:ext cx="9455147" cy="5217666"/>
          </a:xfrm>
          <a:prstGeom prst="rect">
            <a:avLst/>
          </a:prstGeom>
        </p:spPr>
      </p:pic>
      <p:pic>
        <p:nvPicPr>
          <p:cNvPr id="8" name="Picture 7">
            <a:extLst>
              <a:ext uri="{FF2B5EF4-FFF2-40B4-BE49-F238E27FC236}">
                <a16:creationId xmlns:a16="http://schemas.microsoft.com/office/drawing/2014/main" id="{0C99CEEF-CBB0-0610-CA24-E139DA34D6D5}"/>
              </a:ext>
            </a:extLst>
          </p:cNvPr>
          <p:cNvPicPr>
            <a:picLocks noChangeAspect="1"/>
          </p:cNvPicPr>
          <p:nvPr/>
        </p:nvPicPr>
        <p:blipFill>
          <a:blip r:embed="rId3"/>
          <a:stretch>
            <a:fillRect/>
          </a:stretch>
        </p:blipFill>
        <p:spPr>
          <a:xfrm>
            <a:off x="10328839" y="2780908"/>
            <a:ext cx="7606054" cy="4473055"/>
          </a:xfrm>
          <a:prstGeom prst="rect">
            <a:avLst/>
          </a:prstGeom>
        </p:spPr>
      </p:pic>
    </p:spTree>
    <p:extLst>
      <p:ext uri="{BB962C8B-B14F-4D97-AF65-F5344CB8AC3E}">
        <p14:creationId xmlns:p14="http://schemas.microsoft.com/office/powerpoint/2010/main" val="342939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7D95E-A262-43AF-A98B-B0C15B7F5A25}"/>
              </a:ext>
            </a:extLst>
          </p:cNvPr>
          <p:cNvSpPr>
            <a:spLocks noGrp="1"/>
          </p:cNvSpPr>
          <p:nvPr>
            <p:ph type="title"/>
          </p:nvPr>
        </p:nvSpPr>
        <p:spPr/>
        <p:txBody>
          <a:bodyPr/>
          <a:lstStyle/>
          <a:p>
            <a:r>
              <a:rPr lang="en-US" dirty="0"/>
              <a:t>Break Schedule (Central time)</a:t>
            </a:r>
          </a:p>
        </p:txBody>
      </p:sp>
      <p:sp>
        <p:nvSpPr>
          <p:cNvPr id="2" name="TextBox 1">
            <a:extLst>
              <a:ext uri="{FF2B5EF4-FFF2-40B4-BE49-F238E27FC236}">
                <a16:creationId xmlns:a16="http://schemas.microsoft.com/office/drawing/2014/main" id="{32E451BC-6C74-3D3F-82DE-4D49E346CB88}"/>
              </a:ext>
            </a:extLst>
          </p:cNvPr>
          <p:cNvSpPr txBox="1"/>
          <p:nvPr/>
        </p:nvSpPr>
        <p:spPr>
          <a:xfrm>
            <a:off x="2901696" y="2596896"/>
            <a:ext cx="12277344" cy="4828032"/>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5" name="TextBox 4">
            <a:extLst>
              <a:ext uri="{FF2B5EF4-FFF2-40B4-BE49-F238E27FC236}">
                <a16:creationId xmlns:a16="http://schemas.microsoft.com/office/drawing/2014/main" id="{AC7AB6D1-CFEB-C301-7F64-AC42E2C474D7}"/>
              </a:ext>
            </a:extLst>
          </p:cNvPr>
          <p:cNvSpPr txBox="1"/>
          <p:nvPr/>
        </p:nvSpPr>
        <p:spPr>
          <a:xfrm>
            <a:off x="3925824" y="2218944"/>
            <a:ext cx="7571232" cy="4120896"/>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85000"/>
              </a:lnSpc>
              <a:spcBef>
                <a:spcPct val="0"/>
              </a:spcBef>
              <a:spcAft>
                <a:spcPts val="0"/>
              </a:spcAft>
              <a:buClrTx/>
              <a:buSzTx/>
              <a:buFontTx/>
              <a:buNone/>
              <a:tabLst/>
            </a:pPr>
            <a:endParaRPr kumimoji="0" lang="en-US" sz="3525"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
        <p:nvSpPr>
          <p:cNvPr id="6" name="TextBox 5">
            <a:extLst>
              <a:ext uri="{FF2B5EF4-FFF2-40B4-BE49-F238E27FC236}">
                <a16:creationId xmlns:a16="http://schemas.microsoft.com/office/drawing/2014/main" id="{D6F34F6A-8805-9447-E490-73CC12F8EC35}"/>
              </a:ext>
            </a:extLst>
          </p:cNvPr>
          <p:cNvSpPr txBox="1"/>
          <p:nvPr/>
        </p:nvSpPr>
        <p:spPr>
          <a:xfrm>
            <a:off x="6155436" y="4322254"/>
            <a:ext cx="10875264" cy="5108448"/>
          </a:xfrm>
          <a:prstGeom prst="rect">
            <a:avLst/>
          </a:prstGeom>
        </p:spPr>
        <p:txBody>
          <a:bodyPr vert="horz" wrap="square" lIns="0" tIns="32970" rIns="65939" bIns="32970" rtlCol="0" anchor="b" anchorCtr="0">
            <a:noAutofit/>
          </a:bodyPr>
          <a:lstStyle/>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11:00am  -  Start</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12:00pm  -  Break 1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01:00pm  -  Break 2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02:00pm  -  Break 3 (10 min)</a:t>
            </a:r>
          </a:p>
          <a:p>
            <a:pPr marL="0" marR="0" indent="0" algn="l" defTabSz="439502" rtl="0" eaLnBrk="1" fontAlgn="auto" latinLnBrk="0" hangingPunct="1">
              <a:lnSpc>
                <a:spcPct val="200000"/>
              </a:lnSpc>
              <a:spcBef>
                <a:spcPct val="0"/>
              </a:spcBef>
              <a:spcAft>
                <a:spcPts val="0"/>
              </a:spcAft>
              <a:buClrTx/>
              <a:buSzTx/>
              <a:buFontTx/>
              <a:buNone/>
              <a:tabLst/>
            </a:pPr>
            <a:r>
              <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rPr>
              <a:t>03:00pm  -  Finish</a:t>
            </a:r>
          </a:p>
          <a:p>
            <a:pPr marL="0" marR="0" indent="0" algn="l" defTabSz="439502" rtl="0" eaLnBrk="1" fontAlgn="auto" latinLnBrk="0" hangingPunct="1">
              <a:lnSpc>
                <a:spcPct val="85000"/>
              </a:lnSpc>
              <a:spcBef>
                <a:spcPct val="0"/>
              </a:spcBef>
              <a:spcAft>
                <a:spcPts val="0"/>
              </a:spcAft>
              <a:buClrTx/>
              <a:buSzTx/>
              <a:buFontTx/>
              <a:buNone/>
              <a:tabLst/>
            </a:pPr>
            <a:endParaRPr kumimoji="0" lang="en-US" sz="4400" b="0" i="0" u="none" strike="noStrike" kern="1200" cap="none" spc="0" normalizeH="0" baseline="0" noProof="0" dirty="0">
              <a:ln>
                <a:noFill/>
              </a:ln>
              <a:solidFill>
                <a:srgbClr val="E5E5E5">
                  <a:lumMod val="10000"/>
                </a:srgbClr>
              </a:solidFill>
              <a:effectLst/>
              <a:uLnTx/>
              <a:uFillTx/>
              <a:latin typeface="PS TT Commons" charset="0"/>
              <a:ea typeface="PS TT Commons" charset="0"/>
              <a:cs typeface="PS TT Commons" charset="0"/>
            </a:endParaRPr>
          </a:p>
        </p:txBody>
      </p:sp>
    </p:spTree>
    <p:extLst>
      <p:ext uri="{BB962C8B-B14F-4D97-AF65-F5344CB8AC3E}">
        <p14:creationId xmlns:p14="http://schemas.microsoft.com/office/powerpoint/2010/main" val="4157579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FDB387-649B-27AB-41B9-879BBF775437}"/>
              </a:ext>
            </a:extLst>
          </p:cNvPr>
          <p:cNvSpPr>
            <a:spLocks noGrp="1"/>
          </p:cNvSpPr>
          <p:nvPr>
            <p:ph type="title"/>
          </p:nvPr>
        </p:nvSpPr>
        <p:spPr/>
        <p:txBody>
          <a:bodyPr/>
          <a:lstStyle/>
          <a:p>
            <a:r>
              <a:rPr lang="en-US" dirty="0"/>
              <a:t>ChatGPT Web Browsing</a:t>
            </a:r>
          </a:p>
        </p:txBody>
      </p:sp>
      <p:pic>
        <p:nvPicPr>
          <p:cNvPr id="3" name="Picture 2">
            <a:extLst>
              <a:ext uri="{FF2B5EF4-FFF2-40B4-BE49-F238E27FC236}">
                <a16:creationId xmlns:a16="http://schemas.microsoft.com/office/drawing/2014/main" id="{139C30DE-E23C-6725-E709-FE8E4E9E2B50}"/>
              </a:ext>
            </a:extLst>
          </p:cNvPr>
          <p:cNvPicPr>
            <a:picLocks noChangeAspect="1"/>
          </p:cNvPicPr>
          <p:nvPr/>
        </p:nvPicPr>
        <p:blipFill>
          <a:blip r:embed="rId2"/>
          <a:stretch>
            <a:fillRect/>
          </a:stretch>
        </p:blipFill>
        <p:spPr>
          <a:xfrm>
            <a:off x="5039062" y="1880611"/>
            <a:ext cx="8209876" cy="8086506"/>
          </a:xfrm>
          <a:prstGeom prst="rect">
            <a:avLst/>
          </a:prstGeom>
        </p:spPr>
      </p:pic>
    </p:spTree>
    <p:extLst>
      <p:ext uri="{BB962C8B-B14F-4D97-AF65-F5344CB8AC3E}">
        <p14:creationId xmlns:p14="http://schemas.microsoft.com/office/powerpoint/2010/main" val="2306323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EEF0-7FF5-84D9-2C40-BC80921011DB}"/>
              </a:ext>
            </a:extLst>
          </p:cNvPr>
          <p:cNvSpPr>
            <a:spLocks noGrp="1"/>
          </p:cNvSpPr>
          <p:nvPr>
            <p:ph type="title"/>
          </p:nvPr>
        </p:nvSpPr>
        <p:spPr/>
        <p:txBody>
          <a:bodyPr/>
          <a:lstStyle/>
          <a:p>
            <a:r>
              <a:rPr lang="en-US" dirty="0"/>
              <a:t>Auto-GPT</a:t>
            </a:r>
          </a:p>
        </p:txBody>
      </p:sp>
      <p:pic>
        <p:nvPicPr>
          <p:cNvPr id="1026" name="Picture 2">
            <a:extLst>
              <a:ext uri="{FF2B5EF4-FFF2-40B4-BE49-F238E27FC236}">
                <a16:creationId xmlns:a16="http://schemas.microsoft.com/office/drawing/2014/main" id="{3B657E2C-6ED5-5F60-B010-C6E07C6E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221" y="2041101"/>
            <a:ext cx="14427558" cy="763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14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0FF26-0E0E-BD13-54B0-11D6FD26D616}"/>
              </a:ext>
            </a:extLst>
          </p:cNvPr>
          <p:cNvSpPr>
            <a:spLocks noGrp="1"/>
          </p:cNvSpPr>
          <p:nvPr>
            <p:ph type="title"/>
          </p:nvPr>
        </p:nvSpPr>
        <p:spPr/>
        <p:txBody>
          <a:bodyPr/>
          <a:lstStyle/>
          <a:p>
            <a:r>
              <a:rPr lang="en-US" dirty="0"/>
              <a:t>Microsoft Responsible AI Principles</a:t>
            </a:r>
          </a:p>
        </p:txBody>
      </p:sp>
      <p:sp>
        <p:nvSpPr>
          <p:cNvPr id="4" name="Content Placeholder 3">
            <a:extLst>
              <a:ext uri="{FF2B5EF4-FFF2-40B4-BE49-F238E27FC236}">
                <a16:creationId xmlns:a16="http://schemas.microsoft.com/office/drawing/2014/main" id="{B1D42343-623E-77FE-40FC-CBB4C3CCEFF7}"/>
              </a:ext>
            </a:extLst>
          </p:cNvPr>
          <p:cNvSpPr>
            <a:spLocks noGrp="1"/>
          </p:cNvSpPr>
          <p:nvPr>
            <p:ph sz="quarter" idx="11"/>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Reliability and Safety</a:t>
            </a:r>
          </a:p>
        </p:txBody>
      </p:sp>
      <p:sp>
        <p:nvSpPr>
          <p:cNvPr id="3" name="Content Placeholder 2">
            <a:extLst>
              <a:ext uri="{FF2B5EF4-FFF2-40B4-BE49-F238E27FC236}">
                <a16:creationId xmlns:a16="http://schemas.microsoft.com/office/drawing/2014/main" id="{06CB42D1-9CED-4F57-25E6-1A775EE31D5B}"/>
              </a:ext>
            </a:extLst>
          </p:cNvPr>
          <p:cNvSpPr>
            <a:spLocks noGrp="1"/>
          </p:cNvSpPr>
          <p:nvPr>
            <p:ph sz="quarter" idx="10"/>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Fairness</a:t>
            </a:r>
          </a:p>
        </p:txBody>
      </p:sp>
      <p:sp>
        <p:nvSpPr>
          <p:cNvPr id="5" name="Content Placeholder 4">
            <a:extLst>
              <a:ext uri="{FF2B5EF4-FFF2-40B4-BE49-F238E27FC236}">
                <a16:creationId xmlns:a16="http://schemas.microsoft.com/office/drawing/2014/main" id="{AAAD6AED-6BE1-A4B6-E969-A82B97E5C55B}"/>
              </a:ext>
            </a:extLst>
          </p:cNvPr>
          <p:cNvSpPr>
            <a:spLocks noGrp="1"/>
          </p:cNvSpPr>
          <p:nvPr>
            <p:ph sz="quarter" idx="12"/>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Privacy and Security</a:t>
            </a:r>
          </a:p>
        </p:txBody>
      </p:sp>
      <p:sp>
        <p:nvSpPr>
          <p:cNvPr id="6" name="Content Placeholder 5">
            <a:extLst>
              <a:ext uri="{FF2B5EF4-FFF2-40B4-BE49-F238E27FC236}">
                <a16:creationId xmlns:a16="http://schemas.microsoft.com/office/drawing/2014/main" id="{D32FCFCB-D30B-CCE0-EC99-FC0F00AA1BB6}"/>
              </a:ext>
            </a:extLst>
          </p:cNvPr>
          <p:cNvSpPr>
            <a:spLocks noGrp="1"/>
          </p:cNvSpPr>
          <p:nvPr>
            <p:ph sz="quarter" idx="13"/>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Transparency</a:t>
            </a:r>
          </a:p>
        </p:txBody>
      </p:sp>
      <p:sp>
        <p:nvSpPr>
          <p:cNvPr id="7" name="Content Placeholder 6">
            <a:extLst>
              <a:ext uri="{FF2B5EF4-FFF2-40B4-BE49-F238E27FC236}">
                <a16:creationId xmlns:a16="http://schemas.microsoft.com/office/drawing/2014/main" id="{42DEA954-F8EA-2877-D239-1AF5B1766450}"/>
              </a:ext>
            </a:extLst>
          </p:cNvPr>
          <p:cNvSpPr>
            <a:spLocks noGrp="1"/>
          </p:cNvSpPr>
          <p:nvPr>
            <p:ph sz="quarter" idx="14"/>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Inclusiveness</a:t>
            </a:r>
          </a:p>
        </p:txBody>
      </p:sp>
      <p:sp>
        <p:nvSpPr>
          <p:cNvPr id="8" name="Content Placeholder 7">
            <a:extLst>
              <a:ext uri="{FF2B5EF4-FFF2-40B4-BE49-F238E27FC236}">
                <a16:creationId xmlns:a16="http://schemas.microsoft.com/office/drawing/2014/main" id="{E847CFD7-7E05-54EC-86D5-B1CF08510F89}"/>
              </a:ext>
            </a:extLst>
          </p:cNvPr>
          <p:cNvSpPr>
            <a:spLocks noGrp="1"/>
          </p:cNvSpPr>
          <p:nvPr>
            <p:ph sz="quarter" idx="15"/>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a:t>Accountability</a:t>
            </a:r>
          </a:p>
        </p:txBody>
      </p:sp>
    </p:spTree>
    <p:extLst>
      <p:ext uri="{BB962C8B-B14F-4D97-AF65-F5344CB8AC3E}">
        <p14:creationId xmlns:p14="http://schemas.microsoft.com/office/powerpoint/2010/main" val="14465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bg/>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P spid="5" grpId="0" uiExpand="1" build="p" animBg="1"/>
      <p:bldP spid="6" grpId="0" uiExpand="1" build="p" animBg="1"/>
      <p:bldP spid="7" grpId="0" uiExpand="1" build="p" animBg="1"/>
      <p:bldP spid="8"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New Bing</a:t>
            </a:r>
          </a:p>
          <a:p>
            <a:pPr marL="0" indent="0">
              <a:buNone/>
            </a:pPr>
            <a:r>
              <a:rPr lang="en-US" dirty="0"/>
              <a:t>ChatGPT</a:t>
            </a:r>
          </a:p>
          <a:p>
            <a:pPr marL="0" indent="0">
              <a:buNone/>
            </a:pPr>
            <a:r>
              <a:rPr lang="en-US" dirty="0"/>
              <a:t>	Sign up</a:t>
            </a:r>
          </a:p>
          <a:p>
            <a:pPr marL="0" indent="0">
              <a:buNone/>
            </a:pPr>
            <a:r>
              <a:rPr lang="en-US" dirty="0"/>
              <a:t>Playground</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3092196" y="6345327"/>
            <a:ext cx="667170"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extLst>
      <p:ext uri="{BB962C8B-B14F-4D97-AF65-F5344CB8AC3E}">
        <p14:creationId xmlns:p14="http://schemas.microsoft.com/office/powerpoint/2010/main" val="349690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Build Code with GitHub Copilot</a:t>
            </a:r>
          </a:p>
        </p:txBody>
      </p:sp>
    </p:spTree>
    <p:extLst>
      <p:ext uri="{BB962C8B-B14F-4D97-AF65-F5344CB8AC3E}">
        <p14:creationId xmlns:p14="http://schemas.microsoft.com/office/powerpoint/2010/main" val="57899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AI-powered pair programmer</a:t>
            </a:r>
          </a:p>
          <a:p>
            <a:r>
              <a:rPr lang="en-US" dirty="0"/>
              <a:t>$10 USD/month or $100/year for Individuals plan</a:t>
            </a:r>
          </a:p>
          <a:p>
            <a:pPr lvl="1"/>
            <a:r>
              <a:rPr lang="en-US" dirty="0"/>
              <a:t>You may qualify for free use</a:t>
            </a:r>
          </a:p>
          <a:p>
            <a:r>
              <a:rPr lang="en-US" dirty="0"/>
              <a:t>Gives you recommendations based on your project’s context and style conventions</a:t>
            </a:r>
          </a:p>
          <a:p>
            <a:r>
              <a:rPr lang="en-US" dirty="0"/>
              <a:t>Recommendations based on:</a:t>
            </a:r>
          </a:p>
          <a:p>
            <a:pPr lvl="1"/>
            <a:r>
              <a:rPr lang="en-US" dirty="0"/>
              <a:t>Your live code (function names)</a:t>
            </a:r>
          </a:p>
          <a:p>
            <a:pPr lvl="1"/>
            <a:r>
              <a:rPr lang="en-US" dirty="0"/>
              <a:t>Your code comments</a:t>
            </a:r>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p>
        </p:txBody>
      </p:sp>
      <p:pic>
        <p:nvPicPr>
          <p:cNvPr id="1026" name="Picture 2">
            <a:extLst>
              <a:ext uri="{FF2B5EF4-FFF2-40B4-BE49-F238E27FC236}">
                <a16:creationId xmlns:a16="http://schemas.microsoft.com/office/drawing/2014/main" id="{53C1876C-46B4-97C6-5C70-C98926AB5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417" y="5923128"/>
            <a:ext cx="2847181" cy="255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86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90F542-1DA1-8593-B862-593DF55F293F}"/>
              </a:ext>
            </a:extLst>
          </p:cNvPr>
          <p:cNvSpPr>
            <a:spLocks noGrp="1"/>
          </p:cNvSpPr>
          <p:nvPr>
            <p:ph type="body" sz="quarter" idx="10"/>
          </p:nvPr>
        </p:nvSpPr>
        <p:spPr>
          <a:xfrm>
            <a:off x="7609840" y="1922317"/>
            <a:ext cx="9763760" cy="7661105"/>
          </a:xfrm>
        </p:spPr>
        <p:txBody>
          <a:bodyPr/>
          <a:lstStyle/>
          <a:p>
            <a:r>
              <a:rPr lang="en-US" dirty="0"/>
              <a:t>Visual Studio</a:t>
            </a:r>
          </a:p>
          <a:p>
            <a:r>
              <a:rPr lang="en-US" dirty="0"/>
              <a:t>Visual Studio Code</a:t>
            </a:r>
          </a:p>
          <a:p>
            <a:r>
              <a:rPr lang="en-US" dirty="0"/>
              <a:t>JetBrains IDEs</a:t>
            </a:r>
          </a:p>
          <a:p>
            <a:r>
              <a:rPr lang="en-US" dirty="0" err="1"/>
              <a:t>Neovim</a:t>
            </a:r>
            <a:endParaRPr lang="en-US" dirty="0"/>
          </a:p>
          <a:p>
            <a:pPr lvl="1"/>
            <a:endParaRPr lang="en-US" dirty="0"/>
          </a:p>
        </p:txBody>
      </p:sp>
      <p:sp>
        <p:nvSpPr>
          <p:cNvPr id="4" name="Content Placeholder 3">
            <a:extLst>
              <a:ext uri="{FF2B5EF4-FFF2-40B4-BE49-F238E27FC236}">
                <a16:creationId xmlns:a16="http://schemas.microsoft.com/office/drawing/2014/main" id="{F6972C6B-A44C-1623-6951-AD26DD534AAF}"/>
              </a:ext>
            </a:extLst>
          </p:cNvPr>
          <p:cNvSpPr>
            <a:spLocks noGrp="1"/>
          </p:cNvSpPr>
          <p:nvPr>
            <p:ph sz="quarter" idx="14"/>
          </p:nvPr>
        </p:nvSpPr>
        <p:spPr/>
        <p:txBody>
          <a:bodyPr/>
          <a:lstStyle/>
          <a:p>
            <a:r>
              <a:rPr lang="en-US" dirty="0"/>
              <a:t>GitHub Copilot</a:t>
            </a:r>
            <a:br>
              <a:rPr lang="en-US" dirty="0"/>
            </a:br>
            <a:r>
              <a:rPr lang="en-US" dirty="0"/>
              <a:t>IDE Integrations</a:t>
            </a:r>
          </a:p>
        </p:txBody>
      </p:sp>
      <p:pic>
        <p:nvPicPr>
          <p:cNvPr id="2" name="Picture 2">
            <a:extLst>
              <a:ext uri="{FF2B5EF4-FFF2-40B4-BE49-F238E27FC236}">
                <a16:creationId xmlns:a16="http://schemas.microsoft.com/office/drawing/2014/main" id="{29892506-9F76-8AE5-CD03-0013873F0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528" y="6201592"/>
            <a:ext cx="2346960" cy="2346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199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7119D-8768-3598-501A-A6F12AA0059D}"/>
              </a:ext>
            </a:extLst>
          </p:cNvPr>
          <p:cNvSpPr>
            <a:spLocks noGrp="1"/>
          </p:cNvSpPr>
          <p:nvPr>
            <p:ph type="title"/>
          </p:nvPr>
        </p:nvSpPr>
        <p:spPr/>
        <p:txBody>
          <a:bodyPr/>
          <a:lstStyle/>
          <a:p>
            <a:r>
              <a:rPr lang="en-US" dirty="0"/>
              <a:t>Integrate GitHub Copilot with VS Code</a:t>
            </a:r>
          </a:p>
        </p:txBody>
      </p:sp>
      <p:sp>
        <p:nvSpPr>
          <p:cNvPr id="5" name="Arrow: Right 4">
            <a:extLst>
              <a:ext uri="{FF2B5EF4-FFF2-40B4-BE49-F238E27FC236}">
                <a16:creationId xmlns:a16="http://schemas.microsoft.com/office/drawing/2014/main" id="{F12BDFBB-3A61-3327-AC50-5FE5DCB80BF7}"/>
              </a:ext>
            </a:extLst>
          </p:cNvPr>
          <p:cNvSpPr/>
          <p:nvPr/>
        </p:nvSpPr>
        <p:spPr>
          <a:xfrm>
            <a:off x="2080421" y="1698024"/>
            <a:ext cx="14127155" cy="83044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Freeform: Shape 5">
            <a:extLst>
              <a:ext uri="{FF2B5EF4-FFF2-40B4-BE49-F238E27FC236}">
                <a16:creationId xmlns:a16="http://schemas.microsoft.com/office/drawing/2014/main" id="{F61AC1B7-2133-DB58-8A47-DAAE0FC95FFD}"/>
              </a:ext>
            </a:extLst>
          </p:cNvPr>
          <p:cNvSpPr/>
          <p:nvPr/>
        </p:nvSpPr>
        <p:spPr>
          <a:xfrm>
            <a:off x="844115"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a:t>
            </a:r>
          </a:p>
        </p:txBody>
      </p:sp>
      <p:sp>
        <p:nvSpPr>
          <p:cNvPr id="7" name="Freeform: Shape 6">
            <a:extLst>
              <a:ext uri="{FF2B5EF4-FFF2-40B4-BE49-F238E27FC236}">
                <a16:creationId xmlns:a16="http://schemas.microsoft.com/office/drawing/2014/main" id="{28C3BF98-76ED-5749-2B6C-EEC3612884AE}"/>
              </a:ext>
            </a:extLst>
          </p:cNvPr>
          <p:cNvSpPr/>
          <p:nvPr/>
        </p:nvSpPr>
        <p:spPr>
          <a:xfrm>
            <a:off x="6555908"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Sign up for GitHub Copilot</a:t>
            </a:r>
          </a:p>
        </p:txBody>
      </p:sp>
      <p:sp>
        <p:nvSpPr>
          <p:cNvPr id="8" name="Freeform: Shape 7">
            <a:extLst>
              <a:ext uri="{FF2B5EF4-FFF2-40B4-BE49-F238E27FC236}">
                <a16:creationId xmlns:a16="http://schemas.microsoft.com/office/drawing/2014/main" id="{190CC3CC-1189-FEAD-47DA-2944A3ABF2C5}"/>
              </a:ext>
            </a:extLst>
          </p:cNvPr>
          <p:cNvSpPr/>
          <p:nvPr/>
        </p:nvSpPr>
        <p:spPr>
          <a:xfrm>
            <a:off x="12267701" y="4189364"/>
            <a:ext cx="5176181" cy="3321786"/>
          </a:xfrm>
          <a:custGeom>
            <a:avLst/>
            <a:gdLst>
              <a:gd name="connsiteX0" fmla="*/ 0 w 5176181"/>
              <a:gd name="connsiteY0" fmla="*/ 553642 h 3321786"/>
              <a:gd name="connsiteX1" fmla="*/ 553642 w 5176181"/>
              <a:gd name="connsiteY1" fmla="*/ 0 h 3321786"/>
              <a:gd name="connsiteX2" fmla="*/ 4622539 w 5176181"/>
              <a:gd name="connsiteY2" fmla="*/ 0 h 3321786"/>
              <a:gd name="connsiteX3" fmla="*/ 5176181 w 5176181"/>
              <a:gd name="connsiteY3" fmla="*/ 553642 h 3321786"/>
              <a:gd name="connsiteX4" fmla="*/ 5176181 w 5176181"/>
              <a:gd name="connsiteY4" fmla="*/ 2768144 h 3321786"/>
              <a:gd name="connsiteX5" fmla="*/ 4622539 w 5176181"/>
              <a:gd name="connsiteY5" fmla="*/ 3321786 h 3321786"/>
              <a:gd name="connsiteX6" fmla="*/ 553642 w 5176181"/>
              <a:gd name="connsiteY6" fmla="*/ 3321786 h 3321786"/>
              <a:gd name="connsiteX7" fmla="*/ 0 w 5176181"/>
              <a:gd name="connsiteY7" fmla="*/ 2768144 h 3321786"/>
              <a:gd name="connsiteX8" fmla="*/ 0 w 5176181"/>
              <a:gd name="connsiteY8" fmla="*/ 553642 h 33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6181" h="3321786">
                <a:moveTo>
                  <a:pt x="0" y="553642"/>
                </a:moveTo>
                <a:cubicBezTo>
                  <a:pt x="0" y="247874"/>
                  <a:pt x="247874" y="0"/>
                  <a:pt x="553642" y="0"/>
                </a:cubicBezTo>
                <a:lnTo>
                  <a:pt x="4622539" y="0"/>
                </a:lnTo>
                <a:cubicBezTo>
                  <a:pt x="4928307" y="0"/>
                  <a:pt x="5176181" y="247874"/>
                  <a:pt x="5176181" y="553642"/>
                </a:cubicBezTo>
                <a:lnTo>
                  <a:pt x="5176181" y="2768144"/>
                </a:lnTo>
                <a:cubicBezTo>
                  <a:pt x="5176181" y="3073912"/>
                  <a:pt x="4928307" y="3321786"/>
                  <a:pt x="4622539" y="3321786"/>
                </a:cubicBezTo>
                <a:lnTo>
                  <a:pt x="553642" y="3321786"/>
                </a:lnTo>
                <a:cubicBezTo>
                  <a:pt x="247874" y="3321786"/>
                  <a:pt x="0" y="3073912"/>
                  <a:pt x="0" y="2768144"/>
                </a:cubicBezTo>
                <a:lnTo>
                  <a:pt x="0" y="5536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4086" tIns="364086" rIns="364086" bIns="364086" numCol="1" spcCol="1270" anchor="ctr" anchorCtr="0">
            <a:noAutofit/>
          </a:bodyPr>
          <a:lstStyle/>
          <a:p>
            <a:pPr marL="0" lvl="0" indent="0" algn="ctr" defTabSz="2355850">
              <a:lnSpc>
                <a:spcPct val="90000"/>
              </a:lnSpc>
              <a:spcBef>
                <a:spcPct val="0"/>
              </a:spcBef>
              <a:spcAft>
                <a:spcPct val="35000"/>
              </a:spcAft>
              <a:buNone/>
            </a:pPr>
            <a:r>
              <a:rPr lang="en-US" sz="5300" kern="1200" dirty="0"/>
              <a:t>Install GitHub Copilot extension</a:t>
            </a:r>
          </a:p>
        </p:txBody>
      </p:sp>
    </p:spTree>
    <p:extLst>
      <p:ext uri="{BB962C8B-B14F-4D97-AF65-F5344CB8AC3E}">
        <p14:creationId xmlns:p14="http://schemas.microsoft.com/office/powerpoint/2010/main" val="11227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685616-DC53-4046-EC9F-CA8A8D8FD569}"/>
              </a:ext>
            </a:extLst>
          </p:cNvPr>
          <p:cNvSpPr>
            <a:spLocks noGrp="1"/>
          </p:cNvSpPr>
          <p:nvPr>
            <p:ph type="title"/>
          </p:nvPr>
        </p:nvSpPr>
        <p:spPr/>
        <p:txBody>
          <a:bodyPr/>
          <a:lstStyle/>
          <a:p>
            <a:r>
              <a:rPr lang="en-US" dirty="0"/>
              <a:t>GitHub Copilot X</a:t>
            </a:r>
          </a:p>
        </p:txBody>
      </p:sp>
      <p:pic>
        <p:nvPicPr>
          <p:cNvPr id="20" name="Content Placeholder 19" descr="Alien Face outline">
            <a:extLst>
              <a:ext uri="{FF2B5EF4-FFF2-40B4-BE49-F238E27FC236}">
                <a16:creationId xmlns:a16="http://schemas.microsoft.com/office/drawing/2014/main" id="{0FB3F6E3-E86F-5977-35E5-2AB4B0684605}"/>
              </a:ext>
            </a:extLst>
          </p:cNvPr>
          <p:cNvPicPr>
            <a:picLocks noGrp="1" noChangeAspect="1"/>
          </p:cNvPicPr>
          <p:nvPr>
            <p:ph sz="quarter" idx="12"/>
          </p:nvPr>
        </p:nvPicPr>
        <p:blipFill>
          <a:blip r:embed="rId2">
            <a:extLst>
              <a:ext uri="{96DAC541-7B7A-43D3-8B79-37D633B846F1}">
                <asvg:svgBlip xmlns:asvg="http://schemas.microsoft.com/office/drawing/2016/SVG/main" r:embed="rId3"/>
              </a:ext>
            </a:extLst>
          </a:blip>
          <a:stretch>
            <a:fillRect/>
          </a:stretch>
        </p:blipFill>
        <p:spPr>
          <a:xfrm>
            <a:off x="1379057" y="2341302"/>
            <a:ext cx="1431444" cy="1431444"/>
          </a:xfrm>
        </p:spPr>
      </p:pic>
      <p:sp>
        <p:nvSpPr>
          <p:cNvPr id="6" name="Text Placeholder 5">
            <a:extLst>
              <a:ext uri="{FF2B5EF4-FFF2-40B4-BE49-F238E27FC236}">
                <a16:creationId xmlns:a16="http://schemas.microsoft.com/office/drawing/2014/main" id="{46F0C96E-B8A2-811A-7C9A-831659AE9E31}"/>
              </a:ext>
            </a:extLst>
          </p:cNvPr>
          <p:cNvSpPr>
            <a:spLocks noGrp="1"/>
          </p:cNvSpPr>
          <p:nvPr>
            <p:ph type="body" sz="quarter" idx="15"/>
          </p:nvPr>
        </p:nvSpPr>
        <p:spPr/>
        <p:txBody>
          <a:bodyPr/>
          <a:lstStyle/>
          <a:p>
            <a:r>
              <a:rPr lang="en-US" dirty="0"/>
              <a:t>GPT-4 model by default</a:t>
            </a:r>
          </a:p>
        </p:txBody>
      </p:sp>
      <p:pic>
        <p:nvPicPr>
          <p:cNvPr id="22" name="Content Placeholder 21" descr="Alien Face outline">
            <a:extLst>
              <a:ext uri="{FF2B5EF4-FFF2-40B4-BE49-F238E27FC236}">
                <a16:creationId xmlns:a16="http://schemas.microsoft.com/office/drawing/2014/main" id="{18852A09-08DC-D53E-080C-85A4F9D51696}"/>
              </a:ext>
            </a:extLst>
          </p:cNvPr>
          <p:cNvPicPr>
            <a:picLocks noGrp="1" noChangeAspect="1"/>
          </p:cNvPicPr>
          <p:nvPr>
            <p:ph sz="quarter" idx="16"/>
          </p:nvPr>
        </p:nvPicPr>
        <p:blipFill>
          <a:blip r:embed="rId2">
            <a:extLst>
              <a:ext uri="{96DAC541-7B7A-43D3-8B79-37D633B846F1}">
                <asvg:svgBlip xmlns:asvg="http://schemas.microsoft.com/office/drawing/2016/SVG/main" r:embed="rId3"/>
              </a:ext>
            </a:extLst>
          </a:blip>
          <a:stretch>
            <a:fillRect/>
          </a:stretch>
        </p:blipFill>
        <p:spPr>
          <a:xfrm>
            <a:off x="1379057" y="4307420"/>
            <a:ext cx="1431444" cy="1431444"/>
          </a:xfrm>
        </p:spPr>
      </p:pic>
      <p:sp>
        <p:nvSpPr>
          <p:cNvPr id="8" name="Text Placeholder 7">
            <a:extLst>
              <a:ext uri="{FF2B5EF4-FFF2-40B4-BE49-F238E27FC236}">
                <a16:creationId xmlns:a16="http://schemas.microsoft.com/office/drawing/2014/main" id="{9005F108-0709-30CE-8555-F6899CF3D2B6}"/>
              </a:ext>
            </a:extLst>
          </p:cNvPr>
          <p:cNvSpPr>
            <a:spLocks noGrp="1"/>
          </p:cNvSpPr>
          <p:nvPr>
            <p:ph type="body" sz="quarter" idx="17"/>
          </p:nvPr>
        </p:nvSpPr>
        <p:spPr/>
        <p:txBody>
          <a:bodyPr/>
          <a:lstStyle/>
          <a:p>
            <a:r>
              <a:rPr lang="en-US" dirty="0"/>
              <a:t>Copilot for Pull Requests (write better PR descriptions and reviews)</a:t>
            </a:r>
          </a:p>
        </p:txBody>
      </p:sp>
      <p:pic>
        <p:nvPicPr>
          <p:cNvPr id="24" name="Content Placeholder 23" descr="Alien Face outline">
            <a:extLst>
              <a:ext uri="{FF2B5EF4-FFF2-40B4-BE49-F238E27FC236}">
                <a16:creationId xmlns:a16="http://schemas.microsoft.com/office/drawing/2014/main" id="{95F418D3-9FD7-D916-EB9B-5F43D320C88A}"/>
              </a:ext>
            </a:extLst>
          </p:cNvPr>
          <p:cNvPicPr>
            <a:picLocks noGrp="1" noChangeAspect="1"/>
          </p:cNvPicPr>
          <p:nvPr>
            <p:ph sz="quarter" idx="18"/>
          </p:nvPr>
        </p:nvPicPr>
        <p:blipFill>
          <a:blip r:embed="rId2">
            <a:extLst>
              <a:ext uri="{96DAC541-7B7A-43D3-8B79-37D633B846F1}">
                <asvg:svgBlip xmlns:asvg="http://schemas.microsoft.com/office/drawing/2016/SVG/main" r:embed="rId3"/>
              </a:ext>
            </a:extLst>
          </a:blip>
          <a:stretch>
            <a:fillRect/>
          </a:stretch>
        </p:blipFill>
        <p:spPr>
          <a:xfrm>
            <a:off x="1379057" y="6275920"/>
            <a:ext cx="1431444" cy="1431444"/>
          </a:xfrm>
        </p:spPr>
      </p:pic>
      <p:sp>
        <p:nvSpPr>
          <p:cNvPr id="10" name="Text Placeholder 9">
            <a:extLst>
              <a:ext uri="{FF2B5EF4-FFF2-40B4-BE49-F238E27FC236}">
                <a16:creationId xmlns:a16="http://schemas.microsoft.com/office/drawing/2014/main" id="{5C9DFF32-FC6C-57E2-26AF-8E1D3CF32F42}"/>
              </a:ext>
            </a:extLst>
          </p:cNvPr>
          <p:cNvSpPr>
            <a:spLocks noGrp="1"/>
          </p:cNvSpPr>
          <p:nvPr>
            <p:ph type="body" sz="quarter" idx="19"/>
          </p:nvPr>
        </p:nvSpPr>
        <p:spPr/>
        <p:txBody>
          <a:bodyPr/>
          <a:lstStyle/>
          <a:p>
            <a:r>
              <a:rPr lang="en-US" dirty="0"/>
              <a:t>Copilot Chat ("Generate unit tests for these functions")</a:t>
            </a:r>
          </a:p>
        </p:txBody>
      </p:sp>
      <p:pic>
        <p:nvPicPr>
          <p:cNvPr id="26" name="Content Placeholder 25" descr="Alien Face outline">
            <a:extLst>
              <a:ext uri="{FF2B5EF4-FFF2-40B4-BE49-F238E27FC236}">
                <a16:creationId xmlns:a16="http://schemas.microsoft.com/office/drawing/2014/main" id="{E3656F66-F68A-3E1B-4252-BDEC66053303}"/>
              </a:ext>
            </a:extLst>
          </p:cNvPr>
          <p:cNvPicPr>
            <a:picLocks noGrp="1" noChangeAspect="1"/>
          </p:cNvPicPr>
          <p:nvPr>
            <p:ph sz="quarter" idx="20"/>
          </p:nvPr>
        </p:nvPicPr>
        <p:blipFill>
          <a:blip r:embed="rId2">
            <a:extLst>
              <a:ext uri="{96DAC541-7B7A-43D3-8B79-37D633B846F1}">
                <asvg:svgBlip xmlns:asvg="http://schemas.microsoft.com/office/drawing/2016/SVG/main" r:embed="rId3"/>
              </a:ext>
            </a:extLst>
          </a:blip>
          <a:stretch>
            <a:fillRect/>
          </a:stretch>
        </p:blipFill>
        <p:spPr>
          <a:xfrm>
            <a:off x="1379057" y="8246008"/>
            <a:ext cx="1431444" cy="1431444"/>
          </a:xfrm>
        </p:spPr>
      </p:pic>
      <p:sp>
        <p:nvSpPr>
          <p:cNvPr id="12" name="Text Placeholder 11">
            <a:extLst>
              <a:ext uri="{FF2B5EF4-FFF2-40B4-BE49-F238E27FC236}">
                <a16:creationId xmlns:a16="http://schemas.microsoft.com/office/drawing/2014/main" id="{B2358C02-8184-8E17-12BF-771E9F4345BF}"/>
              </a:ext>
            </a:extLst>
          </p:cNvPr>
          <p:cNvSpPr>
            <a:spLocks noGrp="1"/>
          </p:cNvSpPr>
          <p:nvPr>
            <p:ph type="body" sz="quarter" idx="21"/>
          </p:nvPr>
        </p:nvSpPr>
        <p:spPr/>
        <p:txBody>
          <a:bodyPr/>
          <a:lstStyle/>
          <a:p>
            <a:r>
              <a:rPr lang="en-US" dirty="0"/>
              <a:t>Copilot for CLI (write better prompt messages and use Git better)</a:t>
            </a:r>
          </a:p>
        </p:txBody>
      </p:sp>
    </p:spTree>
    <p:extLst>
      <p:ext uri="{BB962C8B-B14F-4D97-AF65-F5344CB8AC3E}">
        <p14:creationId xmlns:p14="http://schemas.microsoft.com/office/powerpoint/2010/main" val="238723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7772400" y="2305878"/>
            <a:ext cx="9692640" cy="7176450"/>
          </a:xfrm>
        </p:spPr>
        <p:txBody>
          <a:bodyPr/>
          <a:lstStyle/>
          <a:p>
            <a:pPr marL="0" indent="0">
              <a:buNone/>
            </a:pPr>
            <a:r>
              <a:rPr lang="en-US" dirty="0"/>
              <a:t>GitHub Copilot</a:t>
            </a:r>
          </a:p>
          <a:p>
            <a:pPr marL="0" indent="0">
              <a:buNone/>
            </a:pPr>
            <a:r>
              <a:rPr lang="en-US" dirty="0"/>
              <a:t>									</a:t>
            </a:r>
          </a:p>
          <a:p>
            <a:pPr marL="0" indent="0">
              <a:buNone/>
            </a:pPr>
            <a:endParaRPr lang="en-US" dirty="0"/>
          </a:p>
        </p:txBody>
      </p:sp>
      <p:sp>
        <p:nvSpPr>
          <p:cNvPr id="3" name="Rectangle 2">
            <a:extLst>
              <a:ext uri="{FF2B5EF4-FFF2-40B4-BE49-F238E27FC236}">
                <a16:creationId xmlns:a16="http://schemas.microsoft.com/office/drawing/2014/main" id="{7E26AF23-E8AD-DA26-E72E-FA4FF44D284B}"/>
              </a:ext>
            </a:extLst>
          </p:cNvPr>
          <p:cNvSpPr/>
          <p:nvPr/>
        </p:nvSpPr>
        <p:spPr>
          <a:xfrm>
            <a:off x="2971169" y="6345327"/>
            <a:ext cx="909224" cy="1569660"/>
          </a:xfrm>
          <a:prstGeom prst="rect">
            <a:avLst/>
          </a:prstGeom>
          <a:noFill/>
        </p:spPr>
        <p:txBody>
          <a:bodyPr wrap="none" lIns="91440" tIns="45720" rIns="91440" bIns="45720">
            <a:spAutoFit/>
          </a:bodyPr>
          <a:lstStyle/>
          <a:p>
            <a:pPr algn="ctr"/>
            <a:r>
              <a:rPr lang="en-US" sz="96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extLst>
      <p:ext uri="{BB962C8B-B14F-4D97-AF65-F5344CB8AC3E}">
        <p14:creationId xmlns:p14="http://schemas.microsoft.com/office/powerpoint/2010/main" val="88260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D22AC-0013-C397-9E89-051D69AB1072}"/>
              </a:ext>
            </a:extLst>
          </p:cNvPr>
          <p:cNvSpPr>
            <a:spLocks noGrp="1"/>
          </p:cNvSpPr>
          <p:nvPr>
            <p:ph type="title"/>
          </p:nvPr>
        </p:nvSpPr>
        <p:spPr/>
        <p:txBody>
          <a:bodyPr/>
          <a:lstStyle/>
          <a:p>
            <a:r>
              <a:rPr lang="en-US" dirty="0"/>
              <a:t>Setting Expectations</a:t>
            </a:r>
          </a:p>
        </p:txBody>
      </p:sp>
      <p:sp>
        <p:nvSpPr>
          <p:cNvPr id="5" name="Freeform: Shape 4">
            <a:extLst>
              <a:ext uri="{FF2B5EF4-FFF2-40B4-BE49-F238E27FC236}">
                <a16:creationId xmlns:a16="http://schemas.microsoft.com/office/drawing/2014/main" id="{5B1A579A-2983-BD6D-B2DD-31014202718D}"/>
              </a:ext>
            </a:extLst>
          </p:cNvPr>
          <p:cNvSpPr/>
          <p:nvPr/>
        </p:nvSpPr>
        <p:spPr>
          <a:xfrm>
            <a:off x="9430718" y="3116687"/>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800083D9-10CD-7CAB-FA6E-C17B986F85FD}"/>
              </a:ext>
            </a:extLst>
          </p:cNvPr>
          <p:cNvSpPr/>
          <p:nvPr/>
        </p:nvSpPr>
        <p:spPr>
          <a:xfrm flipV="1">
            <a:off x="4041058" y="5630588"/>
            <a:ext cx="4572000" cy="2286000"/>
          </a:xfrm>
          <a:custGeom>
            <a:avLst/>
            <a:gdLst>
              <a:gd name="connsiteX0" fmla="*/ 2286000 w 4572000"/>
              <a:gd name="connsiteY0" fmla="*/ 0 h 2286000"/>
              <a:gd name="connsiteX1" fmla="*/ 4572000 w 4572000"/>
              <a:gd name="connsiteY1" fmla="*/ 2286000 h 2286000"/>
              <a:gd name="connsiteX2" fmla="*/ 0 w 4572000"/>
              <a:gd name="connsiteY2" fmla="*/ 2286000 h 2286000"/>
              <a:gd name="connsiteX3" fmla="*/ 2286000 w 4572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4572000" h="2286000">
                <a:moveTo>
                  <a:pt x="2286000" y="0"/>
                </a:moveTo>
                <a:cubicBezTo>
                  <a:pt x="3548523" y="0"/>
                  <a:pt x="4572000" y="1023477"/>
                  <a:pt x="4572000" y="2286000"/>
                </a:cubicBezTo>
                <a:lnTo>
                  <a:pt x="0" y="2286000"/>
                </a:lnTo>
                <a:cubicBezTo>
                  <a:pt x="0" y="1023477"/>
                  <a:pt x="1023477" y="0"/>
                  <a:pt x="2286000"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8" name="Straight Arrow Connector 7">
            <a:extLst>
              <a:ext uri="{FF2B5EF4-FFF2-40B4-BE49-F238E27FC236}">
                <a16:creationId xmlns:a16="http://schemas.microsoft.com/office/drawing/2014/main" id="{CB0226B1-117D-1910-DAC3-83DBF6774C0E}"/>
              </a:ext>
            </a:extLst>
          </p:cNvPr>
          <p:cNvCxnSpPr/>
          <p:nvPr/>
        </p:nvCxnSpPr>
        <p:spPr>
          <a:xfrm>
            <a:off x="2076773" y="5511176"/>
            <a:ext cx="14707891" cy="0"/>
          </a:xfrm>
          <a:prstGeom prst="straightConnector1">
            <a:avLst/>
          </a:prstGeom>
          <a:ln w="1524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F6E9A9-BAC9-E6B2-1397-2E67B58C9412}"/>
              </a:ext>
            </a:extLst>
          </p:cNvPr>
          <p:cNvSpPr txBox="1"/>
          <p:nvPr/>
        </p:nvSpPr>
        <p:spPr>
          <a:xfrm>
            <a:off x="4483510" y="6032091"/>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business</a:t>
            </a:r>
          </a:p>
        </p:txBody>
      </p:sp>
      <p:sp>
        <p:nvSpPr>
          <p:cNvPr id="10" name="TextBox 9">
            <a:extLst>
              <a:ext uri="{FF2B5EF4-FFF2-40B4-BE49-F238E27FC236}">
                <a16:creationId xmlns:a16="http://schemas.microsoft.com/office/drawing/2014/main" id="{EA79D841-DE35-DD7D-D04E-AFCEC3266CBF}"/>
              </a:ext>
            </a:extLst>
          </p:cNvPr>
          <p:cNvSpPr txBox="1"/>
          <p:nvPr/>
        </p:nvSpPr>
        <p:spPr>
          <a:xfrm>
            <a:off x="9755182" y="3787738"/>
            <a:ext cx="3923071" cy="943897"/>
          </a:xfrm>
          <a:prstGeom prst="rect">
            <a:avLst/>
          </a:prstGeom>
        </p:spPr>
        <p:txBody>
          <a:bodyPr vert="horz" wrap="square" lIns="0" tIns="32970" rIns="65939" bIns="32970" rtlCol="0" anchor="b" anchorCtr="0">
            <a:noAutofit/>
          </a:bodyPr>
          <a:lstStyle/>
          <a:p>
            <a:pPr marL="0" marR="0" indent="0" algn="ctr" defTabSz="439502" rtl="0" eaLnBrk="1" fontAlgn="auto" latinLnBrk="0" hangingPunct="1">
              <a:lnSpc>
                <a:spcPct val="85000"/>
              </a:lnSpc>
              <a:spcBef>
                <a:spcPct val="0"/>
              </a:spcBef>
              <a:spcAft>
                <a:spcPts val="0"/>
              </a:spcAft>
              <a:buClrTx/>
              <a:buSzTx/>
              <a:buFontTx/>
              <a:buNone/>
              <a:tabLst/>
            </a:pPr>
            <a:r>
              <a:rPr kumimoji="0" lang="en-US" sz="3525" b="0" i="0" u="none" strike="noStrike" kern="1200" cap="none" spc="0" normalizeH="0" baseline="0" noProof="0" dirty="0">
                <a:ln>
                  <a:noFill/>
                </a:ln>
                <a:solidFill>
                  <a:schemeClr val="bg1"/>
                </a:solidFill>
                <a:effectLst/>
                <a:uLnTx/>
                <a:uFillTx/>
                <a:latin typeface="PS TT Commons" charset="0"/>
                <a:ea typeface="PS TT Commons" charset="0"/>
                <a:cs typeface="PS TT Commons" charset="0"/>
              </a:rPr>
              <a:t>More technical</a:t>
            </a:r>
          </a:p>
        </p:txBody>
      </p:sp>
    </p:spTree>
    <p:extLst>
      <p:ext uri="{BB962C8B-B14F-4D97-AF65-F5344CB8AC3E}">
        <p14:creationId xmlns:p14="http://schemas.microsoft.com/office/powerpoint/2010/main" val="41486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BFAA1-4FA6-D101-2D7E-ADE33466C119}"/>
              </a:ext>
            </a:extLst>
          </p:cNvPr>
          <p:cNvSpPr>
            <a:spLocks noGrp="1"/>
          </p:cNvSpPr>
          <p:nvPr>
            <p:ph type="title"/>
          </p:nvPr>
        </p:nvSpPr>
        <p:spPr/>
        <p:txBody>
          <a:bodyPr/>
          <a:lstStyle/>
          <a:p>
            <a:r>
              <a:rPr lang="en-US" dirty="0"/>
              <a:t>Practical Guidance for Businesses</a:t>
            </a:r>
          </a:p>
        </p:txBody>
      </p:sp>
    </p:spTree>
    <p:extLst>
      <p:ext uri="{BB962C8B-B14F-4D97-AF65-F5344CB8AC3E}">
        <p14:creationId xmlns:p14="http://schemas.microsoft.com/office/powerpoint/2010/main" val="3702086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266681"/>
            <a:ext cx="9763760" cy="7316741"/>
          </a:xfrm>
        </p:spPr>
        <p:txBody>
          <a:bodyPr/>
          <a:lstStyle/>
          <a:p>
            <a:r>
              <a:rPr lang="en-US" dirty="0"/>
              <a:t>Evaluate language models (and </a:t>
            </a:r>
            <a:r>
              <a:rPr lang="en-US" dirty="0" err="1"/>
              <a:t>OpenAI</a:t>
            </a:r>
            <a:r>
              <a:rPr lang="en-US" dirty="0"/>
              <a:t> pricing plans) to find the right fit</a:t>
            </a:r>
          </a:p>
          <a:p>
            <a:r>
              <a:rPr lang="en-US" dirty="0"/>
              <a:t>Set up billing limits in your </a:t>
            </a:r>
            <a:r>
              <a:rPr lang="en-US" dirty="0" err="1"/>
              <a:t>OpenAI</a:t>
            </a:r>
            <a:r>
              <a:rPr lang="en-US" dirty="0"/>
              <a:t> account</a:t>
            </a:r>
          </a:p>
          <a:p>
            <a:r>
              <a:rPr lang="en-US" dirty="0"/>
              <a:t>Implement caching and rate limiting in your LOB apps that consume </a:t>
            </a:r>
            <a:r>
              <a:rPr lang="en-US" dirty="0" err="1"/>
              <a:t>OpenAI</a:t>
            </a:r>
            <a:r>
              <a:rPr lang="en-US" dirty="0"/>
              <a:t> APIs</a:t>
            </a:r>
          </a:p>
          <a:p>
            <a:r>
              <a:rPr lang="en-US" dirty="0"/>
              <a:t>Optimize token usage</a:t>
            </a:r>
          </a:p>
          <a:p>
            <a:r>
              <a:rPr lang="en-US" dirty="0"/>
              <a:t>Optimize number and size of your requests to </a:t>
            </a:r>
            <a:r>
              <a:rPr lang="en-US" dirty="0" err="1"/>
              <a:t>OpenAI</a:t>
            </a:r>
            <a:r>
              <a:rPr lang="en-US" dirty="0"/>
              <a:t> APIs</a:t>
            </a:r>
          </a:p>
          <a:p>
            <a:r>
              <a:rPr lang="en-US" dirty="0"/>
              <a:t>Azure has a Billing REST API and lots of cost management features, including budgeting and rich reporting</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Cost</a:t>
            </a:r>
          </a:p>
        </p:txBody>
      </p:sp>
      <p:pic>
        <p:nvPicPr>
          <p:cNvPr id="6" name="Picture 5" descr="Icon&#10;&#10;Description automatically generated">
            <a:extLst>
              <a:ext uri="{FF2B5EF4-FFF2-40B4-BE49-F238E27FC236}">
                <a16:creationId xmlns:a16="http://schemas.microsoft.com/office/drawing/2014/main" id="{623AF3A9-6862-4B81-6A02-AC752FA0D5AA}"/>
              </a:ext>
            </a:extLst>
          </p:cNvPr>
          <p:cNvPicPr>
            <a:picLocks noChangeAspect="1"/>
          </p:cNvPicPr>
          <p:nvPr/>
        </p:nvPicPr>
        <p:blipFill>
          <a:blip r:embed="rId2"/>
          <a:stretch>
            <a:fillRect/>
          </a:stretch>
        </p:blipFill>
        <p:spPr>
          <a:xfrm>
            <a:off x="2080673" y="5710169"/>
            <a:ext cx="2889697" cy="2889697"/>
          </a:xfrm>
          <a:prstGeom prst="rect">
            <a:avLst/>
          </a:prstGeom>
        </p:spPr>
      </p:pic>
    </p:spTree>
    <p:extLst>
      <p:ext uri="{BB962C8B-B14F-4D97-AF65-F5344CB8AC3E}">
        <p14:creationId xmlns:p14="http://schemas.microsoft.com/office/powerpoint/2010/main" val="4107387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37893"/>
            <a:ext cx="9763760" cy="7445530"/>
          </a:xfrm>
        </p:spPr>
        <p:txBody>
          <a:bodyPr/>
          <a:lstStyle/>
          <a:p>
            <a:r>
              <a:rPr lang="en-US" dirty="0"/>
              <a:t>Azure </a:t>
            </a:r>
            <a:r>
              <a:rPr lang="en-US" dirty="0" err="1"/>
              <a:t>OpenAI</a:t>
            </a:r>
            <a:r>
              <a:rPr lang="en-US" dirty="0"/>
              <a:t> and private endpoint</a:t>
            </a:r>
          </a:p>
          <a:p>
            <a:r>
              <a:rPr lang="en-US" dirty="0"/>
              <a:t>Use </a:t>
            </a:r>
            <a:r>
              <a:rPr lang="en-US" dirty="0" err="1"/>
              <a:t>OpenAI's</a:t>
            </a:r>
            <a:r>
              <a:rPr lang="en-US" dirty="0"/>
              <a:t> Moderation API</a:t>
            </a:r>
          </a:p>
          <a:p>
            <a:r>
              <a:rPr lang="en-US" dirty="0"/>
              <a:t>Enable user IDs to every request</a:t>
            </a:r>
          </a:p>
          <a:p>
            <a:r>
              <a:rPr lang="en-US" dirty="0"/>
              <a:t>Provide your users with an issue reporting mechanism</a:t>
            </a:r>
          </a:p>
          <a:p>
            <a:r>
              <a:rPr lang="en-US" dirty="0"/>
              <a:t>"Red team" your application to counter adversarial input</a:t>
            </a:r>
          </a:p>
          <a:p>
            <a:r>
              <a:rPr lang="en-US" dirty="0"/>
              <a:t>Apply prompt engineering to canned inputs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Security</a:t>
            </a:r>
          </a:p>
        </p:txBody>
      </p:sp>
      <p:pic>
        <p:nvPicPr>
          <p:cNvPr id="5" name="Picture 4" descr="Icon&#10;&#10;Description automatically generated">
            <a:extLst>
              <a:ext uri="{FF2B5EF4-FFF2-40B4-BE49-F238E27FC236}">
                <a16:creationId xmlns:a16="http://schemas.microsoft.com/office/drawing/2014/main" id="{621EF51A-D458-9D14-5D8D-B1FBE286AEB2}"/>
              </a:ext>
            </a:extLst>
          </p:cNvPr>
          <p:cNvPicPr>
            <a:picLocks noChangeAspect="1"/>
          </p:cNvPicPr>
          <p:nvPr/>
        </p:nvPicPr>
        <p:blipFill>
          <a:blip r:embed="rId2"/>
          <a:stretch>
            <a:fillRect/>
          </a:stretch>
        </p:blipFill>
        <p:spPr>
          <a:xfrm>
            <a:off x="1958324" y="5860658"/>
            <a:ext cx="3134396" cy="3134396"/>
          </a:xfrm>
          <a:prstGeom prst="rect">
            <a:avLst/>
          </a:prstGeom>
        </p:spPr>
      </p:pic>
    </p:spTree>
    <p:extLst>
      <p:ext uri="{BB962C8B-B14F-4D97-AF65-F5344CB8AC3E}">
        <p14:creationId xmlns:p14="http://schemas.microsoft.com/office/powerpoint/2010/main" val="3475656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1133341"/>
            <a:ext cx="9763760" cy="8450082"/>
          </a:xfrm>
        </p:spPr>
        <p:txBody>
          <a:bodyPr/>
          <a:lstStyle/>
          <a:p>
            <a:r>
              <a:rPr lang="en-US" dirty="0"/>
              <a:t>Implement error handling and retry logic in your apps</a:t>
            </a:r>
          </a:p>
          <a:p>
            <a:r>
              <a:rPr lang="en-US" dirty="0"/>
              <a:t>Institute both load balancing and failover (redundancy) in your infrastructure</a:t>
            </a:r>
          </a:p>
          <a:p>
            <a:pPr lvl="1"/>
            <a:r>
              <a:rPr lang="en-US" dirty="0"/>
              <a:t>Remember we can't control </a:t>
            </a:r>
            <a:r>
              <a:rPr lang="en-US" dirty="0" err="1"/>
              <a:t>OpenAI's</a:t>
            </a:r>
            <a:r>
              <a:rPr lang="en-US" dirty="0"/>
              <a:t> availability</a:t>
            </a:r>
          </a:p>
          <a:p>
            <a:r>
              <a:rPr lang="en-US" dirty="0"/>
              <a:t>Remember Microsoft has a separate SLA for Azure </a:t>
            </a:r>
            <a:r>
              <a:rPr lang="en-US" dirty="0" err="1"/>
              <a:t>OpenAI</a:t>
            </a:r>
            <a:endParaRPr lang="en-US" dirty="0"/>
          </a:p>
          <a:p>
            <a:pPr lvl="1"/>
            <a:r>
              <a:rPr lang="en-US" dirty="0"/>
              <a:t>Service Health dashboard</a:t>
            </a:r>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Reliability</a:t>
            </a:r>
          </a:p>
        </p:txBody>
      </p:sp>
      <p:pic>
        <p:nvPicPr>
          <p:cNvPr id="5" name="Picture 4" descr="Icon&#10;&#10;Description automatically generated">
            <a:extLst>
              <a:ext uri="{FF2B5EF4-FFF2-40B4-BE49-F238E27FC236}">
                <a16:creationId xmlns:a16="http://schemas.microsoft.com/office/drawing/2014/main" id="{3E0621D5-B55B-1F0F-CEF4-7E83AB3CE788}"/>
              </a:ext>
            </a:extLst>
          </p:cNvPr>
          <p:cNvPicPr>
            <a:picLocks noChangeAspect="1"/>
          </p:cNvPicPr>
          <p:nvPr/>
        </p:nvPicPr>
        <p:blipFill>
          <a:blip r:embed="rId2"/>
          <a:stretch>
            <a:fillRect/>
          </a:stretch>
        </p:blipFill>
        <p:spPr>
          <a:xfrm>
            <a:off x="2087113" y="5971773"/>
            <a:ext cx="2876818" cy="2876818"/>
          </a:xfrm>
          <a:prstGeom prst="rect">
            <a:avLst/>
          </a:prstGeom>
        </p:spPr>
      </p:pic>
    </p:spTree>
    <p:extLst>
      <p:ext uri="{BB962C8B-B14F-4D97-AF65-F5344CB8AC3E}">
        <p14:creationId xmlns:p14="http://schemas.microsoft.com/office/powerpoint/2010/main" val="651022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9CCB9E-DE9F-CC73-E664-53ED7673CE94}"/>
              </a:ext>
            </a:extLst>
          </p:cNvPr>
          <p:cNvSpPr>
            <a:spLocks noGrp="1"/>
          </p:cNvSpPr>
          <p:nvPr>
            <p:ph type="body" sz="quarter" idx="10"/>
          </p:nvPr>
        </p:nvSpPr>
        <p:spPr>
          <a:xfrm>
            <a:off x="7609840" y="2125013"/>
            <a:ext cx="9763760" cy="7458409"/>
          </a:xfrm>
        </p:spPr>
        <p:txBody>
          <a:bodyPr/>
          <a:lstStyle/>
          <a:p>
            <a:r>
              <a:rPr lang="en-US" dirty="0"/>
              <a:t>Optimize input data</a:t>
            </a:r>
          </a:p>
          <a:p>
            <a:pPr lvl="1"/>
            <a:r>
              <a:rPr lang="en-US" dirty="0"/>
              <a:t>Clean, well-formatted, and concise</a:t>
            </a:r>
          </a:p>
          <a:p>
            <a:pPr lvl="1"/>
            <a:r>
              <a:rPr lang="en-US" dirty="0"/>
              <a:t>Prompt engineering</a:t>
            </a:r>
          </a:p>
          <a:p>
            <a:r>
              <a:rPr lang="en-US" dirty="0"/>
              <a:t>Set appropriate token length</a:t>
            </a:r>
          </a:p>
          <a:p>
            <a:r>
              <a:rPr lang="en-US" dirty="0"/>
              <a:t>Send requests in batches</a:t>
            </a:r>
          </a:p>
          <a:p>
            <a:r>
              <a:rPr lang="en-US" dirty="0"/>
              <a:t>Cache results</a:t>
            </a:r>
          </a:p>
          <a:p>
            <a:r>
              <a:rPr lang="en-US" dirty="0"/>
              <a:t>Monitor performance metrics</a:t>
            </a:r>
          </a:p>
          <a:p>
            <a:endParaRPr lang="en-US" dirty="0"/>
          </a:p>
          <a:p>
            <a:endParaRPr lang="en-US" dirty="0"/>
          </a:p>
        </p:txBody>
      </p:sp>
      <p:sp>
        <p:nvSpPr>
          <p:cNvPr id="4" name="Content Placeholder 3">
            <a:extLst>
              <a:ext uri="{FF2B5EF4-FFF2-40B4-BE49-F238E27FC236}">
                <a16:creationId xmlns:a16="http://schemas.microsoft.com/office/drawing/2014/main" id="{03B127A4-BF01-78F8-0A52-825AB66D913C}"/>
              </a:ext>
            </a:extLst>
          </p:cNvPr>
          <p:cNvSpPr>
            <a:spLocks noGrp="1"/>
          </p:cNvSpPr>
          <p:nvPr>
            <p:ph sz="quarter" idx="14"/>
          </p:nvPr>
        </p:nvSpPr>
        <p:spPr/>
        <p:txBody>
          <a:bodyPr/>
          <a:lstStyle/>
          <a:p>
            <a:r>
              <a:rPr lang="en-US" dirty="0"/>
              <a:t>Optimize for Performance</a:t>
            </a:r>
          </a:p>
        </p:txBody>
      </p:sp>
      <p:pic>
        <p:nvPicPr>
          <p:cNvPr id="5" name="Picture 4" descr="A picture containing device, gauge, meter, control panel&#10;&#10;Description automatically generated">
            <a:extLst>
              <a:ext uri="{FF2B5EF4-FFF2-40B4-BE49-F238E27FC236}">
                <a16:creationId xmlns:a16="http://schemas.microsoft.com/office/drawing/2014/main" id="{3F0169F3-A71F-A5B5-F882-4E0DBB588AD3}"/>
              </a:ext>
            </a:extLst>
          </p:cNvPr>
          <p:cNvPicPr>
            <a:picLocks noChangeAspect="1"/>
          </p:cNvPicPr>
          <p:nvPr/>
        </p:nvPicPr>
        <p:blipFill>
          <a:blip r:embed="rId2"/>
          <a:stretch>
            <a:fillRect/>
          </a:stretch>
        </p:blipFill>
        <p:spPr>
          <a:xfrm>
            <a:off x="1578397" y="5143500"/>
            <a:ext cx="3894249" cy="3894249"/>
          </a:xfrm>
          <a:prstGeom prst="rect">
            <a:avLst/>
          </a:prstGeom>
        </p:spPr>
      </p:pic>
    </p:spTree>
    <p:extLst>
      <p:ext uri="{BB962C8B-B14F-4D97-AF65-F5344CB8AC3E}">
        <p14:creationId xmlns:p14="http://schemas.microsoft.com/office/powerpoint/2010/main" val="1371991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82DF-0AEC-48FF-8AB4-4D26546317FA}"/>
              </a:ext>
            </a:extLst>
          </p:cNvPr>
          <p:cNvSpPr>
            <a:spLocks noGrp="1"/>
          </p:cNvSpPr>
          <p:nvPr>
            <p:ph type="title"/>
          </p:nvPr>
        </p:nvSpPr>
        <p:spPr/>
        <p:txBody>
          <a:bodyPr/>
          <a:lstStyle/>
          <a:p>
            <a:r>
              <a:rPr lang="en-US" dirty="0"/>
              <a:t>Questions? Comments? Curiosities?</a:t>
            </a:r>
          </a:p>
        </p:txBody>
      </p:sp>
      <p:pic>
        <p:nvPicPr>
          <p:cNvPr id="4" name="Picture 3">
            <a:extLst>
              <a:ext uri="{FF2B5EF4-FFF2-40B4-BE49-F238E27FC236}">
                <a16:creationId xmlns:a16="http://schemas.microsoft.com/office/drawing/2014/main" id="{7003755D-DEBD-49C0-9556-0FE6DAE606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15513" y="2144286"/>
            <a:ext cx="7056974" cy="5998428"/>
          </a:xfrm>
          <a:prstGeom prst="rect">
            <a:avLst/>
          </a:prstGeom>
        </p:spPr>
      </p:pic>
    </p:spTree>
    <p:extLst>
      <p:ext uri="{BB962C8B-B14F-4D97-AF65-F5344CB8AC3E}">
        <p14:creationId xmlns:p14="http://schemas.microsoft.com/office/powerpoint/2010/main" val="187730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Summary</a:t>
            </a:r>
          </a:p>
        </p:txBody>
      </p:sp>
      <p:sp>
        <p:nvSpPr>
          <p:cNvPr id="3" name="Text Placeholder 2"/>
          <p:cNvSpPr>
            <a:spLocks noGrp="1"/>
          </p:cNvSpPr>
          <p:nvPr>
            <p:ph type="body" sz="quarter" idx="14"/>
          </p:nvPr>
        </p:nvSpPr>
        <p:spPr/>
        <p:txBody>
          <a:bodyPr/>
          <a:lstStyle/>
          <a:p>
            <a:r>
              <a:rPr lang="en-US" dirty="0"/>
              <a:t>We’re on the front end of this technology – get on board now to “future-proof” your career</a:t>
            </a:r>
          </a:p>
          <a:p>
            <a:r>
              <a:rPr lang="en-US" dirty="0"/>
              <a:t>Prompt engineering is already a viable and lucrative career path</a:t>
            </a:r>
          </a:p>
          <a:p>
            <a:r>
              <a:rPr lang="en-US" dirty="0"/>
              <a:t>Thanks!</a:t>
            </a:r>
          </a:p>
          <a:p>
            <a:r>
              <a:rPr lang="en-US" dirty="0"/>
              <a:t>Session materials: </a:t>
            </a:r>
            <a:r>
              <a:rPr lang="en-US" dirty="0">
                <a:solidFill>
                  <a:srgbClr val="0070C0"/>
                </a:solidFill>
              </a:rPr>
              <a:t>timw.info/</a:t>
            </a:r>
            <a:r>
              <a:rPr lang="en-US" dirty="0" err="1">
                <a:solidFill>
                  <a:srgbClr val="0070C0"/>
                </a:solidFill>
              </a:rPr>
              <a:t>chatgptclass</a:t>
            </a:r>
            <a:endParaRPr lang="en-US" dirty="0">
              <a:solidFill>
                <a:srgbClr val="0070C0"/>
              </a:solidFill>
            </a:endParaRPr>
          </a:p>
          <a:p>
            <a:r>
              <a:rPr lang="en-US" dirty="0"/>
              <a:t>LinkedIn: </a:t>
            </a:r>
            <a:r>
              <a:rPr lang="en-US" dirty="0">
                <a:solidFill>
                  <a:srgbClr val="0070C0"/>
                </a:solidFill>
              </a:rPr>
              <a:t>timw.info/li</a:t>
            </a:r>
          </a:p>
          <a:p>
            <a:r>
              <a:rPr lang="en-US" dirty="0"/>
              <a:t>Web: </a:t>
            </a:r>
            <a:r>
              <a:rPr lang="en-US" dirty="0">
                <a:solidFill>
                  <a:srgbClr val="0070C0"/>
                </a:solidFill>
              </a:rPr>
              <a:t>timw.info</a:t>
            </a:r>
          </a:p>
          <a:p>
            <a:r>
              <a:rPr lang="en-US" dirty="0"/>
              <a:t>Blog: </a:t>
            </a:r>
            <a:r>
              <a:rPr lang="en-US" dirty="0" err="1">
                <a:solidFill>
                  <a:srgbClr val="0070C0"/>
                </a:solidFill>
              </a:rPr>
              <a:t>azureopenai.blog</a:t>
            </a:r>
            <a:endParaRPr lang="en-US" dirty="0">
              <a:solidFill>
                <a:srgbClr val="0070C0"/>
              </a:solidFill>
            </a:endParaRPr>
          </a:p>
        </p:txBody>
      </p:sp>
    </p:spTree>
    <p:extLst>
      <p:ext uri="{BB962C8B-B14F-4D97-AF65-F5344CB8AC3E}">
        <p14:creationId xmlns:p14="http://schemas.microsoft.com/office/powerpoint/2010/main" val="3039845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F1164DE9-3267-9750-DD50-8B29765ECE74}"/>
              </a:ext>
            </a:extLst>
          </p:cNvPr>
          <p:cNvPicPr>
            <a:picLocks noChangeAspect="1"/>
          </p:cNvPicPr>
          <p:nvPr/>
        </p:nvPicPr>
        <p:blipFill>
          <a:blip r:embed="rId2"/>
          <a:stretch>
            <a:fillRect/>
          </a:stretch>
        </p:blipFill>
        <p:spPr>
          <a:xfrm>
            <a:off x="4080591" y="1828800"/>
            <a:ext cx="10126818" cy="7892358"/>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6147464" y="3651618"/>
            <a:ext cx="1463950" cy="508258"/>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2191753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2" name="Picture 1">
            <a:extLst>
              <a:ext uri="{FF2B5EF4-FFF2-40B4-BE49-F238E27FC236}">
                <a16:creationId xmlns:a16="http://schemas.microsoft.com/office/drawing/2014/main" id="{8E1B859E-4280-874C-31C9-AD86899FA16C}"/>
              </a:ext>
            </a:extLst>
          </p:cNvPr>
          <p:cNvPicPr>
            <a:picLocks noChangeAspect="1"/>
          </p:cNvPicPr>
          <p:nvPr/>
        </p:nvPicPr>
        <p:blipFill>
          <a:blip r:embed="rId2"/>
          <a:stretch>
            <a:fillRect/>
          </a:stretch>
        </p:blipFill>
        <p:spPr>
          <a:xfrm>
            <a:off x="1673417" y="1962647"/>
            <a:ext cx="14941166" cy="7913090"/>
          </a:xfrm>
          <a:prstGeom prst="rect">
            <a:avLst/>
          </a:prstGeom>
        </p:spPr>
      </p:pic>
      <p:sp>
        <p:nvSpPr>
          <p:cNvPr id="5" name="Rectangle 4">
            <a:extLst>
              <a:ext uri="{FF2B5EF4-FFF2-40B4-BE49-F238E27FC236}">
                <a16:creationId xmlns:a16="http://schemas.microsoft.com/office/drawing/2014/main" id="{F5C8CE94-B071-F5E2-5AF8-8E611E10526F}"/>
              </a:ext>
            </a:extLst>
          </p:cNvPr>
          <p:cNvSpPr/>
          <p:nvPr/>
        </p:nvSpPr>
        <p:spPr>
          <a:xfrm>
            <a:off x="11762451" y="4156710"/>
            <a:ext cx="2682211" cy="986790"/>
          </a:xfrm>
          <a:prstGeom prst="rect">
            <a:avLst/>
          </a:prstGeom>
          <a:noFill/>
          <a:ln w="114300"/>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3600">
              <a:solidFill>
                <a:prstClr val="white"/>
              </a:solidFill>
              <a:latin typeface="Calibri"/>
            </a:endParaRPr>
          </a:p>
        </p:txBody>
      </p:sp>
    </p:spTree>
    <p:extLst>
      <p:ext uri="{BB962C8B-B14F-4D97-AF65-F5344CB8AC3E}">
        <p14:creationId xmlns:p14="http://schemas.microsoft.com/office/powerpoint/2010/main" val="198207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Session Recording</a:t>
            </a:r>
          </a:p>
        </p:txBody>
      </p:sp>
      <p:pic>
        <p:nvPicPr>
          <p:cNvPr id="4" name="Picture 3">
            <a:extLst>
              <a:ext uri="{FF2B5EF4-FFF2-40B4-BE49-F238E27FC236}">
                <a16:creationId xmlns:a16="http://schemas.microsoft.com/office/drawing/2014/main" id="{40F43874-B289-8E80-8A4B-3C11885B270E}"/>
              </a:ext>
            </a:extLst>
          </p:cNvPr>
          <p:cNvPicPr>
            <a:picLocks noChangeAspect="1"/>
          </p:cNvPicPr>
          <p:nvPr/>
        </p:nvPicPr>
        <p:blipFill>
          <a:blip r:embed="rId2"/>
          <a:stretch>
            <a:fillRect/>
          </a:stretch>
        </p:blipFill>
        <p:spPr>
          <a:xfrm>
            <a:off x="5086517" y="1822269"/>
            <a:ext cx="8821322" cy="7969610"/>
          </a:xfrm>
          <a:prstGeom prst="rect">
            <a:avLst/>
          </a:prstGeom>
        </p:spPr>
      </p:pic>
    </p:spTree>
    <p:extLst>
      <p:ext uri="{BB962C8B-B14F-4D97-AF65-F5344CB8AC3E}">
        <p14:creationId xmlns:p14="http://schemas.microsoft.com/office/powerpoint/2010/main" val="361645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DD37B3-18F7-D301-D43D-BDB6B4ED5A74}"/>
              </a:ext>
            </a:extLst>
          </p:cNvPr>
          <p:cNvSpPr>
            <a:spLocks noGrp="1"/>
          </p:cNvSpPr>
          <p:nvPr>
            <p:ph type="title"/>
          </p:nvPr>
        </p:nvSpPr>
        <p:spPr/>
        <p:txBody>
          <a:bodyPr/>
          <a:lstStyle/>
          <a:p>
            <a:r>
              <a:rPr lang="en-US" dirty="0"/>
              <a:t>learning.oreilly.com</a:t>
            </a:r>
          </a:p>
        </p:txBody>
      </p:sp>
      <p:pic>
        <p:nvPicPr>
          <p:cNvPr id="2" name="Picture 1" descr="Graphical user interface, application&#10;&#10;Description automatically generated">
            <a:extLst>
              <a:ext uri="{FF2B5EF4-FFF2-40B4-BE49-F238E27FC236}">
                <a16:creationId xmlns:a16="http://schemas.microsoft.com/office/drawing/2014/main" id="{65D77C33-01C9-D51B-FD6A-282FAB203DEA}"/>
              </a:ext>
            </a:extLst>
          </p:cNvPr>
          <p:cNvPicPr>
            <a:picLocks noChangeAspect="1"/>
          </p:cNvPicPr>
          <p:nvPr/>
        </p:nvPicPr>
        <p:blipFill>
          <a:blip r:embed="rId2"/>
          <a:stretch>
            <a:fillRect/>
          </a:stretch>
        </p:blipFill>
        <p:spPr>
          <a:xfrm>
            <a:off x="4033466" y="1892482"/>
            <a:ext cx="3693716" cy="7994124"/>
          </a:xfrm>
          <a:prstGeom prst="rect">
            <a:avLst/>
          </a:prstGeom>
          <a:ln w="25400">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09ED323F-5951-53F1-4155-D7CABBE5DEB6}"/>
              </a:ext>
            </a:extLst>
          </p:cNvPr>
          <p:cNvPicPr>
            <a:picLocks noChangeAspect="1"/>
          </p:cNvPicPr>
          <p:nvPr/>
        </p:nvPicPr>
        <p:blipFill>
          <a:blip r:embed="rId3"/>
          <a:stretch>
            <a:fillRect/>
          </a:stretch>
        </p:blipFill>
        <p:spPr>
          <a:xfrm>
            <a:off x="10709060" y="1892482"/>
            <a:ext cx="3693716" cy="7994124"/>
          </a:xfrm>
          <a:prstGeom prst="rect">
            <a:avLst/>
          </a:prstGeom>
          <a:ln w="25400">
            <a:solidFill>
              <a:schemeClr val="tx1"/>
            </a:solidFill>
          </a:ln>
        </p:spPr>
      </p:pic>
    </p:spTree>
    <p:extLst>
      <p:ext uri="{BB962C8B-B14F-4D97-AF65-F5344CB8AC3E}">
        <p14:creationId xmlns:p14="http://schemas.microsoft.com/office/powerpoint/2010/main" val="1564440026"/>
      </p:ext>
    </p:extLst>
  </p:cSld>
  <p:clrMapOvr>
    <a:masterClrMapping/>
  </p:clrMapOvr>
</p:sld>
</file>

<file path=ppt/theme/theme1.xml><?xml version="1.0" encoding="utf-8"?>
<a:theme xmlns:a="http://schemas.openxmlformats.org/drawingml/2006/main" name="PSTTCommons">
  <a:themeElements>
    <a:clrScheme name="F15B2A">
      <a:dk1>
        <a:srgbClr val="404040"/>
      </a:dk1>
      <a:lt1>
        <a:srgbClr val="FFFFFF"/>
      </a:lt1>
      <a:dk2>
        <a:srgbClr val="303030"/>
      </a:dk2>
      <a:lt2>
        <a:srgbClr val="E5E5E5"/>
      </a:lt2>
      <a:accent1>
        <a:srgbClr val="F15B2A"/>
      </a:accent1>
      <a:accent2>
        <a:srgbClr val="2A9FBC"/>
      </a:accent2>
      <a:accent3>
        <a:srgbClr val="2D2D2D"/>
      </a:accent3>
      <a:accent4>
        <a:srgbClr val="A62E5C"/>
      </a:accent4>
      <a:accent5>
        <a:srgbClr val="9BC850"/>
      </a:accent5>
      <a:accent6>
        <a:srgbClr val="675BA7"/>
      </a:accent6>
      <a:hlink>
        <a:srgbClr val="2A9FBC"/>
      </a:hlink>
      <a:folHlink>
        <a:srgbClr val="2A9FBC"/>
      </a:folHlink>
    </a:clrScheme>
    <a:fontScheme name="PSTTCommons">
      <a:majorFont>
        <a:latin typeface="PS TT Commons Light"/>
        <a:ea typeface=""/>
        <a:cs typeface=""/>
      </a:majorFont>
      <a:minorFont>
        <a:latin typeface="PS TT Commons D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32970" rIns="65939" bIns="32970" rtlCol="0" anchor="b" anchorCtr="0">
        <a:noAutofit/>
      </a:bodyPr>
      <a:lstStyle>
        <a:defPPr marL="0" marR="0" indent="0" algn="l" defTabSz="439502" rtl="0" eaLnBrk="1" fontAlgn="auto" latinLnBrk="0" hangingPunct="1">
          <a:lnSpc>
            <a:spcPct val="85000"/>
          </a:lnSpc>
          <a:spcBef>
            <a:spcPct val="0"/>
          </a:spcBef>
          <a:spcAft>
            <a:spcPts val="0"/>
          </a:spcAft>
          <a:buClrTx/>
          <a:buSzTx/>
          <a:buFontTx/>
          <a:buNone/>
          <a:tabLst/>
          <a:defRPr kumimoji="0" sz="3525" b="0" i="0" u="none" strike="noStrike" kern="1200" cap="none" spc="0" normalizeH="0" baseline="0" noProof="0" dirty="0" smtClean="0">
            <a:ln>
              <a:noFill/>
            </a:ln>
            <a:solidFill>
              <a:srgbClr val="E5E5E5">
                <a:lumMod val="10000"/>
              </a:srgbClr>
            </a:solidFill>
            <a:effectLst/>
            <a:uLnTx/>
            <a:uFillTx/>
            <a:latin typeface="PS TT Commons" charset="0"/>
            <a:ea typeface="PS TT Commons" charset="0"/>
            <a:cs typeface="PS TT Commons" charset="0"/>
          </a:defRPr>
        </a:defPPr>
      </a:lstStyle>
    </a:txDef>
  </a:objectDefaults>
  <a:extraClrSchemeLst/>
  <a:extLst>
    <a:ext uri="{05A4C25C-085E-4340-85A3-A5531E510DB2}">
      <thm15:themeFamily xmlns:thm15="http://schemas.microsoft.com/office/thememl/2012/main" name="PSTTCommons" id="{415A3CED-455C-48C1-87D2-6E28B4E15F13}" vid="{B499725F-017E-4D18-8546-0C7168FF96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PSTTCommons</Template>
  <TotalTime>30790</TotalTime>
  <Words>1188</Words>
  <Application>Microsoft Office PowerPoint</Application>
  <PresentationFormat>Custom</PresentationFormat>
  <Paragraphs>241</Paragraphs>
  <Slides>56</Slides>
  <Notes>1</Notes>
  <HiddenSlides>7</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56</vt:i4>
      </vt:variant>
    </vt:vector>
  </HeadingPairs>
  <TitlesOfParts>
    <vt:vector size="74" baseType="lpstr">
      <vt:lpstr>Arial</vt:lpstr>
      <vt:lpstr>Calibri</vt:lpstr>
      <vt:lpstr>Consolas</vt:lpstr>
      <vt:lpstr>Gotham Medium</vt:lpstr>
      <vt:lpstr>Lucida Grande</vt:lpstr>
      <vt:lpstr>Montserrat</vt:lpstr>
      <vt:lpstr>Myriad Pro</vt:lpstr>
      <vt:lpstr>Myriad Pro Light</vt:lpstr>
      <vt:lpstr>PS TT Commons</vt:lpstr>
      <vt:lpstr>PS TT Commons Book</vt:lpstr>
      <vt:lpstr>PS TT Commons DemiBold</vt:lpstr>
      <vt:lpstr>PS TT Commons Light</vt:lpstr>
      <vt:lpstr>PS TT Commons Medium</vt:lpstr>
      <vt:lpstr>Roboto Mono</vt:lpstr>
      <vt:lpstr>Roboto Mono Medium</vt:lpstr>
      <vt:lpstr>Wingdings</vt:lpstr>
      <vt:lpstr>Wingdings 3</vt:lpstr>
      <vt:lpstr>PSTTCommons</vt:lpstr>
      <vt:lpstr>PowerPoint Presentation</vt:lpstr>
      <vt:lpstr>PowerPoint Presentation</vt:lpstr>
      <vt:lpstr>Session Materials</vt:lpstr>
      <vt:lpstr>Break Schedule (Central time)</vt:lpstr>
      <vt:lpstr>Setting Expectations</vt:lpstr>
      <vt:lpstr>Session Recording</vt:lpstr>
      <vt:lpstr>Session Recording</vt:lpstr>
      <vt:lpstr>Session Recording</vt:lpstr>
      <vt:lpstr>learning.oreilly.com</vt:lpstr>
      <vt:lpstr>O'Reilly Native Mobile Apps</vt:lpstr>
      <vt:lpstr>Foundational Terminology</vt:lpstr>
      <vt:lpstr>Artificial Intelligence (AI)</vt:lpstr>
      <vt:lpstr>Machine Learning (ML)</vt:lpstr>
      <vt:lpstr>Neural Networks</vt:lpstr>
      <vt:lpstr>New Paradigms...and Fear</vt:lpstr>
      <vt:lpstr>Preliminary Terminology</vt:lpstr>
      <vt:lpstr>Preliminary Terminology</vt:lpstr>
      <vt:lpstr>Machine Learning Model Training</vt:lpstr>
      <vt:lpstr>REST APIs</vt:lpstr>
      <vt:lpstr>The OpenAI Model Family</vt:lpstr>
      <vt:lpstr>GPT</vt:lpstr>
      <vt:lpstr>ChatGPT</vt:lpstr>
      <vt:lpstr>Codex</vt:lpstr>
      <vt:lpstr>DALL-E</vt:lpstr>
      <vt:lpstr>The New Bing</vt:lpstr>
      <vt:lpstr>Azure OpenAI Service</vt:lpstr>
      <vt:lpstr>Generate Text with GPT</vt:lpstr>
      <vt:lpstr>PowerPoint Presentation</vt:lpstr>
      <vt:lpstr>GPT-3.5 Instance Types</vt:lpstr>
      <vt:lpstr>GPT-3 "Intelligence" Comparison</vt:lpstr>
      <vt:lpstr>Onboard to ChatGPT</vt:lpstr>
      <vt:lpstr>Tokenization</vt:lpstr>
      <vt:lpstr>Maximum Token Length</vt:lpstr>
      <vt:lpstr>Maximum Token Length</vt:lpstr>
      <vt:lpstr>ChatGPT Limitations</vt:lpstr>
      <vt:lpstr>Prompt Engineering</vt:lpstr>
      <vt:lpstr>Do Anything Now (DAN)</vt:lpstr>
      <vt:lpstr>“Never include personal, business, or customer data in the public ChatGPT application!”</vt:lpstr>
      <vt:lpstr>ChatGPT Plugins</vt:lpstr>
      <vt:lpstr>ChatGPT Web Browsing</vt:lpstr>
      <vt:lpstr>Auto-GPT</vt:lpstr>
      <vt:lpstr>Microsoft Responsible AI Principles</vt:lpstr>
      <vt:lpstr>PowerPoint Presentation</vt:lpstr>
      <vt:lpstr>Build Code with GitHub Copilot</vt:lpstr>
      <vt:lpstr>PowerPoint Presentation</vt:lpstr>
      <vt:lpstr>PowerPoint Presentation</vt:lpstr>
      <vt:lpstr>Integrate GitHub Copilot with VS Code</vt:lpstr>
      <vt:lpstr>GitHub Copilot X</vt:lpstr>
      <vt:lpstr>PowerPoint Presentation</vt:lpstr>
      <vt:lpstr>Practical Guidance for Businesses</vt:lpstr>
      <vt:lpstr>PowerPoint Presentation</vt:lpstr>
      <vt:lpstr>PowerPoint Presentation</vt:lpstr>
      <vt:lpstr>PowerPoint Presentation</vt:lpstr>
      <vt:lpstr>PowerPoint Presentation</vt:lpstr>
      <vt:lpstr>Questions? Comments? Curiosities?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Grafelman</dc:creator>
  <cp:lastModifiedBy>Tim Warner</cp:lastModifiedBy>
  <cp:revision>1232</cp:revision>
  <cp:lastPrinted>2021-01-14T21:20:43Z</cp:lastPrinted>
  <dcterms:created xsi:type="dcterms:W3CDTF">2020-12-18T20:24:02Z</dcterms:created>
  <dcterms:modified xsi:type="dcterms:W3CDTF">2023-08-24T15:09:41Z</dcterms:modified>
</cp:coreProperties>
</file>